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73" r:id="rId2"/>
    <p:sldId id="257" r:id="rId3"/>
    <p:sldId id="260" r:id="rId4"/>
    <p:sldId id="274" r:id="rId5"/>
    <p:sldId id="293" r:id="rId6"/>
    <p:sldId id="294" r:id="rId7"/>
    <p:sldId id="276" r:id="rId8"/>
    <p:sldId id="277" r:id="rId9"/>
    <p:sldId id="283" r:id="rId10"/>
    <p:sldId id="290" r:id="rId11"/>
    <p:sldId id="280" r:id="rId12"/>
    <p:sldId id="282" r:id="rId13"/>
    <p:sldId id="289" r:id="rId14"/>
    <p:sldId id="295" r:id="rId15"/>
    <p:sldId id="284" r:id="rId16"/>
    <p:sldId id="288" r:id="rId17"/>
    <p:sldId id="285" r:id="rId18"/>
    <p:sldId id="292" r:id="rId19"/>
    <p:sldId id="291" r:id="rId20"/>
    <p:sldId id="278" r:id="rId21"/>
    <p:sldId id="296" r:id="rId22"/>
    <p:sldId id="297" r:id="rId23"/>
    <p:sldId id="279" r:id="rId24"/>
    <p:sldId id="261" r:id="rId2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6E7"/>
    <a:srgbClr val="C20E1A"/>
    <a:srgbClr val="2D43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21" autoAdjust="0"/>
    <p:restoredTop sz="93595" autoAdjust="0"/>
  </p:normalViewPr>
  <p:slideViewPr>
    <p:cSldViewPr snapToGrid="0">
      <p:cViewPr varScale="1">
        <p:scale>
          <a:sx n="57" d="100"/>
          <a:sy n="57" d="100"/>
        </p:scale>
        <p:origin x="1476" y="6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A37468-4878-4063-B14C-813F34CFF0E2}"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s-CO"/>
        </a:p>
      </dgm:t>
    </dgm:pt>
    <dgm:pt modelId="{CCC7E9F1-C832-4A88-BCC1-C301098CBC10}">
      <dgm:prSet phldrT="[Texto]"/>
      <dgm:spPr/>
      <dgm:t>
        <a:bodyPr/>
        <a:lstStyle/>
        <a:p>
          <a:pPr algn="ctr"/>
          <a:r>
            <a:rPr lang="es-CO" dirty="0"/>
            <a:t>Epistemología de la Inteligencia artificial</a:t>
          </a:r>
        </a:p>
      </dgm:t>
    </dgm:pt>
    <dgm:pt modelId="{44DBBAF2-3960-49A2-9F0C-ADF80A02942A}" type="parTrans" cxnId="{8BD97883-BAF1-4FC6-9E9C-3187F2717A75}">
      <dgm:prSet/>
      <dgm:spPr/>
      <dgm:t>
        <a:bodyPr/>
        <a:lstStyle/>
        <a:p>
          <a:endParaRPr lang="es-CO"/>
        </a:p>
      </dgm:t>
    </dgm:pt>
    <dgm:pt modelId="{95F2CBFF-CF00-4780-9B8F-630BB3CFD82C}" type="sibTrans" cxnId="{8BD97883-BAF1-4FC6-9E9C-3187F2717A75}">
      <dgm:prSet/>
      <dgm:spPr/>
      <dgm:t>
        <a:bodyPr/>
        <a:lstStyle/>
        <a:p>
          <a:endParaRPr lang="es-CO"/>
        </a:p>
      </dgm:t>
    </dgm:pt>
    <dgm:pt modelId="{826A8282-3553-496B-B4C9-A75D0FD74876}">
      <dgm:prSet phldrT="[Texto]"/>
      <dgm:spPr/>
      <dgm:t>
        <a:bodyPr/>
        <a:lstStyle/>
        <a:p>
          <a:r>
            <a:rPr lang="es-CO" i="1" dirty="0"/>
            <a:t>Origen</a:t>
          </a:r>
        </a:p>
      </dgm:t>
    </dgm:pt>
    <dgm:pt modelId="{6DD7382A-831B-4138-969E-81A1FA1EA180}" type="parTrans" cxnId="{53FB9DB7-CBAE-40D5-8F22-D2BB591B585D}">
      <dgm:prSet/>
      <dgm:spPr/>
      <dgm:t>
        <a:bodyPr/>
        <a:lstStyle/>
        <a:p>
          <a:endParaRPr lang="es-CO"/>
        </a:p>
      </dgm:t>
    </dgm:pt>
    <dgm:pt modelId="{A1C6E705-72B1-479B-B60F-5CB83CAECB5D}" type="sibTrans" cxnId="{53FB9DB7-CBAE-40D5-8F22-D2BB591B585D}">
      <dgm:prSet/>
      <dgm:spPr/>
      <dgm:t>
        <a:bodyPr/>
        <a:lstStyle/>
        <a:p>
          <a:endParaRPr lang="es-CO"/>
        </a:p>
      </dgm:t>
    </dgm:pt>
    <dgm:pt modelId="{55CD9CA6-F84A-43FA-B438-40707F5F1965}">
      <dgm:prSet phldrT="[Texto]"/>
      <dgm:spPr/>
      <dgm:t>
        <a:bodyPr/>
        <a:lstStyle/>
        <a:p>
          <a:r>
            <a:rPr lang="es-CO" dirty="0"/>
            <a:t>Ética y responsabilidad del conocimiento automático </a:t>
          </a:r>
        </a:p>
      </dgm:t>
    </dgm:pt>
    <dgm:pt modelId="{3D675A23-91F9-4E33-982F-06D0AD35D3A4}" type="parTrans" cxnId="{83737244-FF71-4B13-A9CB-4365FD9D9370}">
      <dgm:prSet/>
      <dgm:spPr/>
      <dgm:t>
        <a:bodyPr/>
        <a:lstStyle/>
        <a:p>
          <a:endParaRPr lang="es-CO"/>
        </a:p>
      </dgm:t>
    </dgm:pt>
    <dgm:pt modelId="{0C149D8E-8B57-4D7D-810B-E3CFA08F69A1}" type="sibTrans" cxnId="{83737244-FF71-4B13-A9CB-4365FD9D9370}">
      <dgm:prSet/>
      <dgm:spPr/>
      <dgm:t>
        <a:bodyPr/>
        <a:lstStyle/>
        <a:p>
          <a:endParaRPr lang="es-CO"/>
        </a:p>
      </dgm:t>
    </dgm:pt>
    <dgm:pt modelId="{9541402A-EDE5-4BBD-8A22-696502321959}">
      <dgm:prSet phldrT="[Texto]"/>
      <dgm:spPr/>
      <dgm:t>
        <a:bodyPr/>
        <a:lstStyle/>
        <a:p>
          <a:pPr>
            <a:buFont typeface="Arial" panose="020B0604020202020204" pitchFamily="34" charset="0"/>
            <a:buChar char="•"/>
          </a:pPr>
          <a:r>
            <a:rPr lang="es-CO" i="1" dirty="0">
              <a:latin typeface="Antonio" pitchFamily="2" charset="0"/>
              <a:cs typeface="Arial" panose="020B0604020202020204" pitchFamily="34" charset="0"/>
            </a:rPr>
            <a:t>IA para validar el procesamiento humano</a:t>
          </a:r>
          <a:endParaRPr lang="es-CO" dirty="0"/>
        </a:p>
      </dgm:t>
    </dgm:pt>
    <dgm:pt modelId="{EE5952BE-D3D3-49B9-A982-1663780E8763}" type="parTrans" cxnId="{1752DA39-3F59-4970-AFBA-9F560F6C9752}">
      <dgm:prSet/>
      <dgm:spPr/>
      <dgm:t>
        <a:bodyPr/>
        <a:lstStyle/>
        <a:p>
          <a:endParaRPr lang="es-CO"/>
        </a:p>
      </dgm:t>
    </dgm:pt>
    <dgm:pt modelId="{225D7354-0DB6-469C-8779-D6C4DE9884F4}" type="sibTrans" cxnId="{1752DA39-3F59-4970-AFBA-9F560F6C9752}">
      <dgm:prSet/>
      <dgm:spPr/>
      <dgm:t>
        <a:bodyPr/>
        <a:lstStyle/>
        <a:p>
          <a:endParaRPr lang="es-CO"/>
        </a:p>
      </dgm:t>
    </dgm:pt>
    <dgm:pt modelId="{96E3E45D-07C4-48F8-8D92-BF445805E5EE}">
      <dgm:prSet phldrT="[Texto]"/>
      <dgm:spPr/>
      <dgm:t>
        <a:bodyPr/>
        <a:lstStyle/>
        <a:p>
          <a:r>
            <a:rPr lang="es-CO" i="1" dirty="0"/>
            <a:t>Fundamentos</a:t>
          </a:r>
        </a:p>
      </dgm:t>
    </dgm:pt>
    <dgm:pt modelId="{EBE67E1D-E9E1-4ACE-BC98-ACDE73E24F31}" type="parTrans" cxnId="{BED76F49-7009-44EF-9E09-7638ACC96FE3}">
      <dgm:prSet/>
      <dgm:spPr/>
      <dgm:t>
        <a:bodyPr/>
        <a:lstStyle/>
        <a:p>
          <a:endParaRPr lang="es-CO"/>
        </a:p>
      </dgm:t>
    </dgm:pt>
    <dgm:pt modelId="{28050988-A50B-4DC6-8019-6EB9160CDFD4}" type="sibTrans" cxnId="{BED76F49-7009-44EF-9E09-7638ACC96FE3}">
      <dgm:prSet/>
      <dgm:spPr/>
      <dgm:t>
        <a:bodyPr/>
        <a:lstStyle/>
        <a:p>
          <a:endParaRPr lang="es-CO"/>
        </a:p>
      </dgm:t>
    </dgm:pt>
    <dgm:pt modelId="{C2DC0218-C0A4-45AA-8670-10D03E899EAF}">
      <dgm:prSet phldrT="[Texto]"/>
      <dgm:spPr/>
      <dgm:t>
        <a:bodyPr/>
        <a:lstStyle/>
        <a:p>
          <a:r>
            <a:rPr lang="es-CO" i="1" dirty="0"/>
            <a:t>Limitaciones</a:t>
          </a:r>
        </a:p>
      </dgm:t>
    </dgm:pt>
    <dgm:pt modelId="{30B8B8D9-0F48-431B-A68F-3321BF3A8A50}" type="parTrans" cxnId="{104F183A-5EC9-4D3C-9076-5970413A0D72}">
      <dgm:prSet/>
      <dgm:spPr/>
      <dgm:t>
        <a:bodyPr/>
        <a:lstStyle/>
        <a:p>
          <a:endParaRPr lang="es-CO"/>
        </a:p>
      </dgm:t>
    </dgm:pt>
    <dgm:pt modelId="{B86666FB-E2D9-45DF-9736-3593EFA141F3}" type="sibTrans" cxnId="{104F183A-5EC9-4D3C-9076-5970413A0D72}">
      <dgm:prSet/>
      <dgm:spPr/>
      <dgm:t>
        <a:bodyPr/>
        <a:lstStyle/>
        <a:p>
          <a:endParaRPr lang="es-CO"/>
        </a:p>
      </dgm:t>
    </dgm:pt>
    <dgm:pt modelId="{89BCE14C-B286-4818-8DE5-C26B808A6EB8}">
      <dgm:prSet/>
      <dgm:spPr/>
      <dgm:t>
        <a:bodyPr/>
        <a:lstStyle/>
        <a:p>
          <a:r>
            <a:rPr lang="es-CO" i="1">
              <a:latin typeface="Antonio" pitchFamily="2" charset="0"/>
              <a:cs typeface="Arial" panose="020B0604020202020204" pitchFamily="34" charset="0"/>
            </a:rPr>
            <a:t>IA para potenciar el procesamiento humano</a:t>
          </a:r>
          <a:endParaRPr lang="es-CO" i="1" dirty="0">
            <a:latin typeface="Antonio" pitchFamily="2" charset="0"/>
            <a:cs typeface="Arial" panose="020B0604020202020204" pitchFamily="34" charset="0"/>
          </a:endParaRPr>
        </a:p>
      </dgm:t>
    </dgm:pt>
    <dgm:pt modelId="{8895CA83-9EAE-4895-AE32-0B4F321DC002}" type="parTrans" cxnId="{2C684E1B-C297-4CAA-8393-A389B196B4E9}">
      <dgm:prSet/>
      <dgm:spPr/>
      <dgm:t>
        <a:bodyPr/>
        <a:lstStyle/>
        <a:p>
          <a:endParaRPr lang="es-CO"/>
        </a:p>
      </dgm:t>
    </dgm:pt>
    <dgm:pt modelId="{3275ACA3-C5CF-4208-BE29-451327F8B964}" type="sibTrans" cxnId="{2C684E1B-C297-4CAA-8393-A389B196B4E9}">
      <dgm:prSet/>
      <dgm:spPr/>
      <dgm:t>
        <a:bodyPr/>
        <a:lstStyle/>
        <a:p>
          <a:endParaRPr lang="es-CO"/>
        </a:p>
      </dgm:t>
    </dgm:pt>
    <dgm:pt modelId="{EDFCC7ED-0812-463C-908F-A71491717FC1}">
      <dgm:prSet/>
      <dgm:spPr/>
      <dgm:t>
        <a:bodyPr/>
        <a:lstStyle/>
        <a:p>
          <a:r>
            <a:rPr lang="es-CO" i="1">
              <a:latin typeface="Antonio" pitchFamily="2" charset="0"/>
              <a:cs typeface="Arial" panose="020B0604020202020204" pitchFamily="34" charset="0"/>
            </a:rPr>
            <a:t>Diseño de rubricas</a:t>
          </a:r>
          <a:endParaRPr lang="es-CO" i="1" dirty="0">
            <a:latin typeface="Antonio" pitchFamily="2" charset="0"/>
            <a:cs typeface="Arial" panose="020B0604020202020204" pitchFamily="34" charset="0"/>
          </a:endParaRPr>
        </a:p>
      </dgm:t>
    </dgm:pt>
    <dgm:pt modelId="{502C7EF5-B66A-4823-A487-8C8996175B16}" type="parTrans" cxnId="{46BABD86-25F8-43C6-8845-56BD551B54A3}">
      <dgm:prSet/>
      <dgm:spPr/>
      <dgm:t>
        <a:bodyPr/>
        <a:lstStyle/>
        <a:p>
          <a:endParaRPr lang="es-CO"/>
        </a:p>
      </dgm:t>
    </dgm:pt>
    <dgm:pt modelId="{5A4FE24B-0BE8-44D8-97E2-A285F2CD3D15}" type="sibTrans" cxnId="{46BABD86-25F8-43C6-8845-56BD551B54A3}">
      <dgm:prSet/>
      <dgm:spPr/>
      <dgm:t>
        <a:bodyPr/>
        <a:lstStyle/>
        <a:p>
          <a:endParaRPr lang="es-CO"/>
        </a:p>
      </dgm:t>
    </dgm:pt>
    <dgm:pt modelId="{AA0A3700-4070-434C-9F94-1671F4F4C2B1}">
      <dgm:prSet/>
      <dgm:spPr/>
      <dgm:t>
        <a:bodyPr/>
        <a:lstStyle/>
        <a:p>
          <a:r>
            <a:rPr lang="es-CO" i="1" dirty="0">
              <a:latin typeface="Antonio" pitchFamily="2" charset="0"/>
              <a:cs typeface="Arial" panose="020B0604020202020204" pitchFamily="34" charset="0"/>
            </a:rPr>
            <a:t>Validar trabajos originales</a:t>
          </a:r>
        </a:p>
      </dgm:t>
    </dgm:pt>
    <dgm:pt modelId="{ED7188E0-B8BD-4348-9B18-E51433BF7143}" type="parTrans" cxnId="{A33D6868-F990-46AB-9D8E-F18BC5DF9B04}">
      <dgm:prSet/>
      <dgm:spPr/>
      <dgm:t>
        <a:bodyPr/>
        <a:lstStyle/>
        <a:p>
          <a:endParaRPr lang="es-CO"/>
        </a:p>
      </dgm:t>
    </dgm:pt>
    <dgm:pt modelId="{7D30AF8B-8FB0-45D0-BA06-CC704BE3144C}" type="sibTrans" cxnId="{A33D6868-F990-46AB-9D8E-F18BC5DF9B04}">
      <dgm:prSet/>
      <dgm:spPr/>
      <dgm:t>
        <a:bodyPr/>
        <a:lstStyle/>
        <a:p>
          <a:endParaRPr lang="es-CO"/>
        </a:p>
      </dgm:t>
    </dgm:pt>
    <dgm:pt modelId="{8A9969CE-2C98-4F3A-B4CE-5E57010FB603}">
      <dgm:prSet/>
      <dgm:spPr/>
      <dgm:t>
        <a:bodyPr/>
        <a:lstStyle/>
        <a:p>
          <a:pPr algn="ctr"/>
          <a:r>
            <a:rPr lang="es-CO" i="1" dirty="0">
              <a:latin typeface="Antonio" pitchFamily="2" charset="0"/>
              <a:cs typeface="Arial" panose="020B0604020202020204" pitchFamily="34" charset="0"/>
            </a:rPr>
            <a:t>ChatGPT</a:t>
          </a:r>
        </a:p>
      </dgm:t>
    </dgm:pt>
    <dgm:pt modelId="{D6D7D308-2834-4B43-8912-52501DEB482A}" type="parTrans" cxnId="{CC463F46-B1EA-4C01-A802-7005EA4CF2E0}">
      <dgm:prSet/>
      <dgm:spPr/>
      <dgm:t>
        <a:bodyPr/>
        <a:lstStyle/>
        <a:p>
          <a:endParaRPr lang="es-CO"/>
        </a:p>
      </dgm:t>
    </dgm:pt>
    <dgm:pt modelId="{C44EBAAC-DC09-4CAC-B994-4F755681C048}" type="sibTrans" cxnId="{CC463F46-B1EA-4C01-A802-7005EA4CF2E0}">
      <dgm:prSet/>
      <dgm:spPr/>
      <dgm:t>
        <a:bodyPr/>
        <a:lstStyle/>
        <a:p>
          <a:endParaRPr lang="es-CO"/>
        </a:p>
      </dgm:t>
    </dgm:pt>
    <dgm:pt modelId="{D18E3AF3-7BD4-445E-980A-EAD147E417A6}">
      <dgm:prSet/>
      <dgm:spPr/>
      <dgm:t>
        <a:bodyPr/>
        <a:lstStyle/>
        <a:p>
          <a:pPr>
            <a:buFont typeface="Arial" panose="020B0604020202020204" pitchFamily="34" charset="0"/>
            <a:buChar char="•"/>
          </a:pPr>
          <a:r>
            <a:rPr lang="es-CO" i="1" dirty="0">
              <a:latin typeface="Antonio" pitchFamily="2" charset="0"/>
              <a:cs typeface="Arial" panose="020B0604020202020204" pitchFamily="34" charset="0"/>
            </a:rPr>
            <a:t>Acceso, ajustes y versiones</a:t>
          </a:r>
        </a:p>
      </dgm:t>
    </dgm:pt>
    <dgm:pt modelId="{B1F06963-D5B5-494C-8804-C63F5BE800C4}" type="parTrans" cxnId="{BD1B2AE5-5093-4ACF-A209-F97F13AA5224}">
      <dgm:prSet/>
      <dgm:spPr/>
      <dgm:t>
        <a:bodyPr/>
        <a:lstStyle/>
        <a:p>
          <a:endParaRPr lang="es-CO"/>
        </a:p>
      </dgm:t>
    </dgm:pt>
    <dgm:pt modelId="{BEFCE175-FCAD-41A6-965A-2245042CA6B5}" type="sibTrans" cxnId="{BD1B2AE5-5093-4ACF-A209-F97F13AA5224}">
      <dgm:prSet/>
      <dgm:spPr/>
      <dgm:t>
        <a:bodyPr/>
        <a:lstStyle/>
        <a:p>
          <a:endParaRPr lang="es-CO"/>
        </a:p>
      </dgm:t>
    </dgm:pt>
    <dgm:pt modelId="{53024A6F-0D06-4009-A7E3-2002BDACE416}">
      <dgm:prSet/>
      <dgm:spPr/>
      <dgm:t>
        <a:bodyPr/>
        <a:lstStyle/>
        <a:p>
          <a:r>
            <a:rPr lang="es-ES" i="1" dirty="0">
              <a:latin typeface="Antonio" pitchFamily="2" charset="0"/>
              <a:cs typeface="Arial" panose="020B0604020202020204" pitchFamily="34" charset="0"/>
            </a:rPr>
            <a:t>Ingeniería de prompts </a:t>
          </a:r>
        </a:p>
      </dgm:t>
    </dgm:pt>
    <dgm:pt modelId="{7C1FAEEA-7F79-4B9D-8114-D668F34CFFB2}" type="parTrans" cxnId="{9454343F-F15C-4CE7-BB44-353C4003FF6F}">
      <dgm:prSet/>
      <dgm:spPr/>
      <dgm:t>
        <a:bodyPr/>
        <a:lstStyle/>
        <a:p>
          <a:endParaRPr lang="es-CO"/>
        </a:p>
      </dgm:t>
    </dgm:pt>
    <dgm:pt modelId="{7B1E468F-D2E2-479A-A007-6D44BB91CD88}" type="sibTrans" cxnId="{9454343F-F15C-4CE7-BB44-353C4003FF6F}">
      <dgm:prSet/>
      <dgm:spPr/>
      <dgm:t>
        <a:bodyPr/>
        <a:lstStyle/>
        <a:p>
          <a:endParaRPr lang="es-CO"/>
        </a:p>
      </dgm:t>
    </dgm:pt>
    <dgm:pt modelId="{7A4DA088-FD2B-42CE-8DD5-657E559A88D2}">
      <dgm:prSet/>
      <dgm:spPr/>
      <dgm:t>
        <a:bodyPr/>
        <a:lstStyle/>
        <a:p>
          <a:r>
            <a:rPr lang="es-CO" i="1" dirty="0">
              <a:latin typeface="Antonio" pitchFamily="2" charset="0"/>
              <a:cs typeface="Arial" panose="020B0604020202020204" pitchFamily="34" charset="0"/>
            </a:rPr>
            <a:t>Modelos disponibles: </a:t>
          </a:r>
        </a:p>
      </dgm:t>
    </dgm:pt>
    <dgm:pt modelId="{DF1B2120-41AC-4919-84D1-AE4288EF28FA}" type="parTrans" cxnId="{376189C0-E15F-4B14-B28A-679E199768D0}">
      <dgm:prSet/>
      <dgm:spPr/>
      <dgm:t>
        <a:bodyPr/>
        <a:lstStyle/>
        <a:p>
          <a:endParaRPr lang="es-CO"/>
        </a:p>
      </dgm:t>
    </dgm:pt>
    <dgm:pt modelId="{CD837642-41E6-4D94-A72F-917BDBC4CC97}" type="sibTrans" cxnId="{376189C0-E15F-4B14-B28A-679E199768D0}">
      <dgm:prSet/>
      <dgm:spPr/>
      <dgm:t>
        <a:bodyPr/>
        <a:lstStyle/>
        <a:p>
          <a:endParaRPr lang="es-CO"/>
        </a:p>
      </dgm:t>
    </dgm:pt>
    <dgm:pt modelId="{F7BA6F5B-222E-4FB0-A6D5-5F4821C1B6FF}">
      <dgm:prSet/>
      <dgm:spPr/>
      <dgm:t>
        <a:bodyPr/>
        <a:lstStyle/>
        <a:p>
          <a:r>
            <a:rPr lang="es-CO" i="1" dirty="0">
              <a:latin typeface="Antonio" pitchFamily="2" charset="0"/>
              <a:cs typeface="Arial" panose="020B0604020202020204" pitchFamily="34" charset="0"/>
            </a:rPr>
            <a:t>GPT-4 para lectura critica, ortografía y </a:t>
          </a:r>
          <a:r>
            <a:rPr lang="es-CO" i="1" u="sng" dirty="0">
              <a:latin typeface="Antonio" pitchFamily="2" charset="0"/>
              <a:cs typeface="Arial" panose="020B0604020202020204" pitchFamily="34" charset="0"/>
            </a:rPr>
            <a:t>producción académica</a:t>
          </a:r>
          <a:endParaRPr lang="es-CO" i="1" dirty="0"/>
        </a:p>
      </dgm:t>
    </dgm:pt>
    <dgm:pt modelId="{071C16E6-85E1-4964-BC08-EA843BC445B9}" type="parTrans" cxnId="{2F628784-F7D6-4CF3-B473-B6108C392F4A}">
      <dgm:prSet/>
      <dgm:spPr/>
      <dgm:t>
        <a:bodyPr/>
        <a:lstStyle/>
        <a:p>
          <a:endParaRPr lang="es-CO"/>
        </a:p>
      </dgm:t>
    </dgm:pt>
    <dgm:pt modelId="{5800E6DC-FA92-4267-B6F5-1FE4C481FB17}" type="sibTrans" cxnId="{2F628784-F7D6-4CF3-B473-B6108C392F4A}">
      <dgm:prSet/>
      <dgm:spPr/>
      <dgm:t>
        <a:bodyPr/>
        <a:lstStyle/>
        <a:p>
          <a:endParaRPr lang="es-CO"/>
        </a:p>
      </dgm:t>
    </dgm:pt>
    <dgm:pt modelId="{E38E27DF-0FE5-4E6C-B00D-6AAA1D965EAD}" type="pres">
      <dgm:prSet presAssocID="{C6A37468-4878-4063-B14C-813F34CFF0E2}" presName="linearFlow" presStyleCnt="0">
        <dgm:presLayoutVars>
          <dgm:dir/>
          <dgm:animLvl val="lvl"/>
          <dgm:resizeHandles val="exact"/>
        </dgm:presLayoutVars>
      </dgm:prSet>
      <dgm:spPr/>
    </dgm:pt>
    <dgm:pt modelId="{E4C1EEC0-0909-48EA-A51F-211145C2E8FA}" type="pres">
      <dgm:prSet presAssocID="{CCC7E9F1-C832-4A88-BCC1-C301098CBC10}" presName="composite" presStyleCnt="0"/>
      <dgm:spPr/>
    </dgm:pt>
    <dgm:pt modelId="{DCCA9AF6-1E76-463B-BDC1-8B27DD3072C5}" type="pres">
      <dgm:prSet presAssocID="{CCC7E9F1-C832-4A88-BCC1-C301098CBC10}" presName="parTx" presStyleLbl="node1" presStyleIdx="0" presStyleCnt="3">
        <dgm:presLayoutVars>
          <dgm:chMax val="0"/>
          <dgm:chPref val="0"/>
          <dgm:bulletEnabled val="1"/>
        </dgm:presLayoutVars>
      </dgm:prSet>
      <dgm:spPr/>
    </dgm:pt>
    <dgm:pt modelId="{0559EDF0-F4C8-4947-8578-710E012376F1}" type="pres">
      <dgm:prSet presAssocID="{CCC7E9F1-C832-4A88-BCC1-C301098CBC10}" presName="parSh" presStyleLbl="node1" presStyleIdx="0" presStyleCnt="3"/>
      <dgm:spPr/>
    </dgm:pt>
    <dgm:pt modelId="{CD4131E7-B675-47E2-907C-88C546FFC395}" type="pres">
      <dgm:prSet presAssocID="{CCC7E9F1-C832-4A88-BCC1-C301098CBC10}" presName="desTx" presStyleLbl="fgAcc1" presStyleIdx="0" presStyleCnt="3">
        <dgm:presLayoutVars>
          <dgm:bulletEnabled val="1"/>
        </dgm:presLayoutVars>
      </dgm:prSet>
      <dgm:spPr/>
    </dgm:pt>
    <dgm:pt modelId="{3AEADC5E-BD10-48C5-9D28-5CB21EB446A1}" type="pres">
      <dgm:prSet presAssocID="{95F2CBFF-CF00-4780-9B8F-630BB3CFD82C}" presName="sibTrans" presStyleLbl="sibTrans2D1" presStyleIdx="0" presStyleCnt="2"/>
      <dgm:spPr/>
    </dgm:pt>
    <dgm:pt modelId="{D62AF63D-EFDA-4CFC-B3A7-0600ECB3B10E}" type="pres">
      <dgm:prSet presAssocID="{95F2CBFF-CF00-4780-9B8F-630BB3CFD82C}" presName="connTx" presStyleLbl="sibTrans2D1" presStyleIdx="0" presStyleCnt="2"/>
      <dgm:spPr/>
    </dgm:pt>
    <dgm:pt modelId="{EB338AF6-C3A1-4A95-9517-4A793F81C7EB}" type="pres">
      <dgm:prSet presAssocID="{55CD9CA6-F84A-43FA-B438-40707F5F1965}" presName="composite" presStyleCnt="0"/>
      <dgm:spPr/>
    </dgm:pt>
    <dgm:pt modelId="{F27E85CE-1349-4D12-856B-527FE445AA91}" type="pres">
      <dgm:prSet presAssocID="{55CD9CA6-F84A-43FA-B438-40707F5F1965}" presName="parTx" presStyleLbl="node1" presStyleIdx="0" presStyleCnt="3">
        <dgm:presLayoutVars>
          <dgm:chMax val="0"/>
          <dgm:chPref val="0"/>
          <dgm:bulletEnabled val="1"/>
        </dgm:presLayoutVars>
      </dgm:prSet>
      <dgm:spPr/>
    </dgm:pt>
    <dgm:pt modelId="{B9AC7FB3-A6BE-4905-A85E-DCBB39B3D99E}" type="pres">
      <dgm:prSet presAssocID="{55CD9CA6-F84A-43FA-B438-40707F5F1965}" presName="parSh" presStyleLbl="node1" presStyleIdx="1" presStyleCnt="3"/>
      <dgm:spPr/>
    </dgm:pt>
    <dgm:pt modelId="{CF494288-8742-4DD9-852D-C3432B54A8FA}" type="pres">
      <dgm:prSet presAssocID="{55CD9CA6-F84A-43FA-B438-40707F5F1965}" presName="desTx" presStyleLbl="fgAcc1" presStyleIdx="1" presStyleCnt="3">
        <dgm:presLayoutVars>
          <dgm:bulletEnabled val="1"/>
        </dgm:presLayoutVars>
      </dgm:prSet>
      <dgm:spPr/>
    </dgm:pt>
    <dgm:pt modelId="{FC76B548-B72A-4044-9244-4406A49D3675}" type="pres">
      <dgm:prSet presAssocID="{0C149D8E-8B57-4D7D-810B-E3CFA08F69A1}" presName="sibTrans" presStyleLbl="sibTrans2D1" presStyleIdx="1" presStyleCnt="2"/>
      <dgm:spPr/>
    </dgm:pt>
    <dgm:pt modelId="{F6BA0DE5-8D77-42F9-84BC-AEBAC7A6F29E}" type="pres">
      <dgm:prSet presAssocID="{0C149D8E-8B57-4D7D-810B-E3CFA08F69A1}" presName="connTx" presStyleLbl="sibTrans2D1" presStyleIdx="1" presStyleCnt="2"/>
      <dgm:spPr/>
    </dgm:pt>
    <dgm:pt modelId="{50DC3704-0E4B-4DAD-A373-9C0A9569E774}" type="pres">
      <dgm:prSet presAssocID="{8A9969CE-2C98-4F3A-B4CE-5E57010FB603}" presName="composite" presStyleCnt="0"/>
      <dgm:spPr/>
    </dgm:pt>
    <dgm:pt modelId="{477A0A5C-9E98-46F6-9B31-62D9C9B8E376}" type="pres">
      <dgm:prSet presAssocID="{8A9969CE-2C98-4F3A-B4CE-5E57010FB603}" presName="parTx" presStyleLbl="node1" presStyleIdx="1" presStyleCnt="3">
        <dgm:presLayoutVars>
          <dgm:chMax val="0"/>
          <dgm:chPref val="0"/>
          <dgm:bulletEnabled val="1"/>
        </dgm:presLayoutVars>
      </dgm:prSet>
      <dgm:spPr/>
    </dgm:pt>
    <dgm:pt modelId="{FE9A52B0-8612-46C5-8C5C-D6AFFAA7669C}" type="pres">
      <dgm:prSet presAssocID="{8A9969CE-2C98-4F3A-B4CE-5E57010FB603}" presName="parSh" presStyleLbl="node1" presStyleIdx="2" presStyleCnt="3"/>
      <dgm:spPr/>
    </dgm:pt>
    <dgm:pt modelId="{615DE5CD-0010-4491-80C5-18C4CB343BBD}" type="pres">
      <dgm:prSet presAssocID="{8A9969CE-2C98-4F3A-B4CE-5E57010FB603}" presName="desTx" presStyleLbl="fgAcc1" presStyleIdx="2" presStyleCnt="3" custLinFactNeighborY="-9865">
        <dgm:presLayoutVars>
          <dgm:bulletEnabled val="1"/>
        </dgm:presLayoutVars>
      </dgm:prSet>
      <dgm:spPr/>
    </dgm:pt>
  </dgm:ptLst>
  <dgm:cxnLst>
    <dgm:cxn modelId="{8FDA6207-A652-4D40-B217-1786F5221C61}" type="presOf" srcId="{AA0A3700-4070-434C-9F94-1671F4F4C2B1}" destId="{CF494288-8742-4DD9-852D-C3432B54A8FA}" srcOrd="0" destOrd="3" presId="urn:microsoft.com/office/officeart/2005/8/layout/process3"/>
    <dgm:cxn modelId="{2C684E1B-C297-4CAA-8393-A389B196B4E9}" srcId="{55CD9CA6-F84A-43FA-B438-40707F5F1965}" destId="{89BCE14C-B286-4818-8DE5-C26B808A6EB8}" srcOrd="1" destOrd="0" parTransId="{8895CA83-9EAE-4895-AE32-0B4F321DC002}" sibTransId="{3275ACA3-C5CF-4208-BE29-451327F8B964}"/>
    <dgm:cxn modelId="{0892411D-D24A-4D6E-82F4-D5C165FA3DFC}" type="presOf" srcId="{C6A37468-4878-4063-B14C-813F34CFF0E2}" destId="{E38E27DF-0FE5-4E6C-B00D-6AAA1D965EAD}" srcOrd="0" destOrd="0" presId="urn:microsoft.com/office/officeart/2005/8/layout/process3"/>
    <dgm:cxn modelId="{AA662F21-1EFE-4CA4-B42B-F5447E12C42D}" type="presOf" srcId="{55CD9CA6-F84A-43FA-B438-40707F5F1965}" destId="{B9AC7FB3-A6BE-4905-A85E-DCBB39B3D99E}" srcOrd="1" destOrd="0" presId="urn:microsoft.com/office/officeart/2005/8/layout/process3"/>
    <dgm:cxn modelId="{9E6CFF23-A063-4C77-B3D0-EBC4F21CA537}" type="presOf" srcId="{826A8282-3553-496B-B4C9-A75D0FD74876}" destId="{CD4131E7-B675-47E2-907C-88C546FFC395}" srcOrd="0" destOrd="0" presId="urn:microsoft.com/office/officeart/2005/8/layout/process3"/>
    <dgm:cxn modelId="{1752DA39-3F59-4970-AFBA-9F560F6C9752}" srcId="{55CD9CA6-F84A-43FA-B438-40707F5F1965}" destId="{9541402A-EDE5-4BBD-8A22-696502321959}" srcOrd="0" destOrd="0" parTransId="{EE5952BE-D3D3-49B9-A982-1663780E8763}" sibTransId="{225D7354-0DB6-469C-8779-D6C4DE9884F4}"/>
    <dgm:cxn modelId="{104F183A-5EC9-4D3C-9076-5970413A0D72}" srcId="{CCC7E9F1-C832-4A88-BCC1-C301098CBC10}" destId="{C2DC0218-C0A4-45AA-8670-10D03E899EAF}" srcOrd="2" destOrd="0" parTransId="{30B8B8D9-0F48-431B-A68F-3321BF3A8A50}" sibTransId="{B86666FB-E2D9-45DF-9736-3593EFA141F3}"/>
    <dgm:cxn modelId="{3E438D3C-3E2F-480F-9169-2F3809810BB0}" type="presOf" srcId="{95F2CBFF-CF00-4780-9B8F-630BB3CFD82C}" destId="{3AEADC5E-BD10-48C5-9D28-5CB21EB446A1}" srcOrd="0" destOrd="0" presId="urn:microsoft.com/office/officeart/2005/8/layout/process3"/>
    <dgm:cxn modelId="{9454343F-F15C-4CE7-BB44-353C4003FF6F}" srcId="{8A9969CE-2C98-4F3A-B4CE-5E57010FB603}" destId="{53024A6F-0D06-4009-A7E3-2002BDACE416}" srcOrd="1" destOrd="0" parTransId="{7C1FAEEA-7F79-4B9D-8114-D668F34CFFB2}" sibTransId="{7B1E468F-D2E2-479A-A007-6D44BB91CD88}"/>
    <dgm:cxn modelId="{83737244-FF71-4B13-A9CB-4365FD9D9370}" srcId="{C6A37468-4878-4063-B14C-813F34CFF0E2}" destId="{55CD9CA6-F84A-43FA-B438-40707F5F1965}" srcOrd="1" destOrd="0" parTransId="{3D675A23-91F9-4E33-982F-06D0AD35D3A4}" sibTransId="{0C149D8E-8B57-4D7D-810B-E3CFA08F69A1}"/>
    <dgm:cxn modelId="{CC463F46-B1EA-4C01-A802-7005EA4CF2E0}" srcId="{C6A37468-4878-4063-B14C-813F34CFF0E2}" destId="{8A9969CE-2C98-4F3A-B4CE-5E57010FB603}" srcOrd="2" destOrd="0" parTransId="{D6D7D308-2834-4B43-8912-52501DEB482A}" sibTransId="{C44EBAAC-DC09-4CAC-B994-4F755681C048}"/>
    <dgm:cxn modelId="{23FF3E47-8339-4B19-97A2-CCCD085BE8E0}" type="presOf" srcId="{55CD9CA6-F84A-43FA-B438-40707F5F1965}" destId="{F27E85CE-1349-4D12-856B-527FE445AA91}" srcOrd="0" destOrd="0" presId="urn:microsoft.com/office/officeart/2005/8/layout/process3"/>
    <dgm:cxn modelId="{A33D6868-F990-46AB-9D8E-F18BC5DF9B04}" srcId="{55CD9CA6-F84A-43FA-B438-40707F5F1965}" destId="{AA0A3700-4070-434C-9F94-1671F4F4C2B1}" srcOrd="3" destOrd="0" parTransId="{ED7188E0-B8BD-4348-9B18-E51433BF7143}" sibTransId="{7D30AF8B-8FB0-45D0-BA06-CC704BE3144C}"/>
    <dgm:cxn modelId="{BED76F49-7009-44EF-9E09-7638ACC96FE3}" srcId="{CCC7E9F1-C832-4A88-BCC1-C301098CBC10}" destId="{96E3E45D-07C4-48F8-8D92-BF445805E5EE}" srcOrd="1" destOrd="0" parTransId="{EBE67E1D-E9E1-4ACE-BC98-ACDE73E24F31}" sibTransId="{28050988-A50B-4DC6-8019-6EB9160CDFD4}"/>
    <dgm:cxn modelId="{032F286B-7C29-459A-9FA3-8600A644C3F1}" type="presOf" srcId="{CCC7E9F1-C832-4A88-BCC1-C301098CBC10}" destId="{0559EDF0-F4C8-4947-8578-710E012376F1}" srcOrd="1" destOrd="0" presId="urn:microsoft.com/office/officeart/2005/8/layout/process3"/>
    <dgm:cxn modelId="{644D8270-EA6F-41DC-B158-F254DD02871E}" type="presOf" srcId="{0C149D8E-8B57-4D7D-810B-E3CFA08F69A1}" destId="{F6BA0DE5-8D77-42F9-84BC-AEBAC7A6F29E}" srcOrd="1" destOrd="0" presId="urn:microsoft.com/office/officeart/2005/8/layout/process3"/>
    <dgm:cxn modelId="{8BD97883-BAF1-4FC6-9E9C-3187F2717A75}" srcId="{C6A37468-4878-4063-B14C-813F34CFF0E2}" destId="{CCC7E9F1-C832-4A88-BCC1-C301098CBC10}" srcOrd="0" destOrd="0" parTransId="{44DBBAF2-3960-49A2-9F0C-ADF80A02942A}" sibTransId="{95F2CBFF-CF00-4780-9B8F-630BB3CFD82C}"/>
    <dgm:cxn modelId="{2F628784-F7D6-4CF3-B473-B6108C392F4A}" srcId="{7A4DA088-FD2B-42CE-8DD5-657E559A88D2}" destId="{F7BA6F5B-222E-4FB0-A6D5-5F4821C1B6FF}" srcOrd="0" destOrd="0" parTransId="{071C16E6-85E1-4964-BC08-EA843BC445B9}" sibTransId="{5800E6DC-FA92-4267-B6F5-1FE4C481FB17}"/>
    <dgm:cxn modelId="{7ADDBC86-ABCC-4C73-8F0E-AC660B3AE7ED}" type="presOf" srcId="{9541402A-EDE5-4BBD-8A22-696502321959}" destId="{CF494288-8742-4DD9-852D-C3432B54A8FA}" srcOrd="0" destOrd="0" presId="urn:microsoft.com/office/officeart/2005/8/layout/process3"/>
    <dgm:cxn modelId="{46BABD86-25F8-43C6-8845-56BD551B54A3}" srcId="{55CD9CA6-F84A-43FA-B438-40707F5F1965}" destId="{EDFCC7ED-0812-463C-908F-A71491717FC1}" srcOrd="2" destOrd="0" parTransId="{502C7EF5-B66A-4823-A487-8C8996175B16}" sibTransId="{5A4FE24B-0BE8-44D8-97E2-A285F2CD3D15}"/>
    <dgm:cxn modelId="{4A3F0C93-0EDC-4C5B-8ECE-A118A17A70EB}" type="presOf" srcId="{95F2CBFF-CF00-4780-9B8F-630BB3CFD82C}" destId="{D62AF63D-EFDA-4CFC-B3A7-0600ECB3B10E}" srcOrd="1" destOrd="0" presId="urn:microsoft.com/office/officeart/2005/8/layout/process3"/>
    <dgm:cxn modelId="{1C526495-7158-4DF7-8A6A-8B20E278AD4A}" type="presOf" srcId="{96E3E45D-07C4-48F8-8D92-BF445805E5EE}" destId="{CD4131E7-B675-47E2-907C-88C546FFC395}" srcOrd="0" destOrd="1" presId="urn:microsoft.com/office/officeart/2005/8/layout/process3"/>
    <dgm:cxn modelId="{2DB0729C-754F-4917-9B4C-673F989CDA6D}" type="presOf" srcId="{8A9969CE-2C98-4F3A-B4CE-5E57010FB603}" destId="{477A0A5C-9E98-46F6-9B31-62D9C9B8E376}" srcOrd="0" destOrd="0" presId="urn:microsoft.com/office/officeart/2005/8/layout/process3"/>
    <dgm:cxn modelId="{12AE2F9F-9D20-46CB-9C09-F9F9E6362EE2}" type="presOf" srcId="{C2DC0218-C0A4-45AA-8670-10D03E899EAF}" destId="{CD4131E7-B675-47E2-907C-88C546FFC395}" srcOrd="0" destOrd="2" presId="urn:microsoft.com/office/officeart/2005/8/layout/process3"/>
    <dgm:cxn modelId="{AAAFBBA8-164C-4AC1-BEEB-0222AB061329}" type="presOf" srcId="{7A4DA088-FD2B-42CE-8DD5-657E559A88D2}" destId="{615DE5CD-0010-4491-80C5-18C4CB343BBD}" srcOrd="0" destOrd="2" presId="urn:microsoft.com/office/officeart/2005/8/layout/process3"/>
    <dgm:cxn modelId="{AC9601AC-9113-4745-8049-88042759933E}" type="presOf" srcId="{CCC7E9F1-C832-4A88-BCC1-C301098CBC10}" destId="{DCCA9AF6-1E76-463B-BDC1-8B27DD3072C5}" srcOrd="0" destOrd="0" presId="urn:microsoft.com/office/officeart/2005/8/layout/process3"/>
    <dgm:cxn modelId="{7C8BB9B2-3071-4060-9A5C-40FCF186D3D8}" type="presOf" srcId="{EDFCC7ED-0812-463C-908F-A71491717FC1}" destId="{CF494288-8742-4DD9-852D-C3432B54A8FA}" srcOrd="0" destOrd="2" presId="urn:microsoft.com/office/officeart/2005/8/layout/process3"/>
    <dgm:cxn modelId="{53FB9DB7-CBAE-40D5-8F22-D2BB591B585D}" srcId="{CCC7E9F1-C832-4A88-BCC1-C301098CBC10}" destId="{826A8282-3553-496B-B4C9-A75D0FD74876}" srcOrd="0" destOrd="0" parTransId="{6DD7382A-831B-4138-969E-81A1FA1EA180}" sibTransId="{A1C6E705-72B1-479B-B60F-5CB83CAECB5D}"/>
    <dgm:cxn modelId="{E1B875BC-89CB-4E7C-BBF9-41A94F5748DD}" type="presOf" srcId="{0C149D8E-8B57-4D7D-810B-E3CFA08F69A1}" destId="{FC76B548-B72A-4044-9244-4406A49D3675}" srcOrd="0" destOrd="0" presId="urn:microsoft.com/office/officeart/2005/8/layout/process3"/>
    <dgm:cxn modelId="{376189C0-E15F-4B14-B28A-679E199768D0}" srcId="{8A9969CE-2C98-4F3A-B4CE-5E57010FB603}" destId="{7A4DA088-FD2B-42CE-8DD5-657E559A88D2}" srcOrd="2" destOrd="0" parTransId="{DF1B2120-41AC-4919-84D1-AE4288EF28FA}" sibTransId="{CD837642-41E6-4D94-A72F-917BDBC4CC97}"/>
    <dgm:cxn modelId="{DA1E21C3-8F89-4362-B75D-D8EAAA6F0431}" type="presOf" srcId="{8A9969CE-2C98-4F3A-B4CE-5E57010FB603}" destId="{FE9A52B0-8612-46C5-8C5C-D6AFFAA7669C}" srcOrd="1" destOrd="0" presId="urn:microsoft.com/office/officeart/2005/8/layout/process3"/>
    <dgm:cxn modelId="{62F496CD-131E-4340-9214-90F04C557AF8}" type="presOf" srcId="{F7BA6F5B-222E-4FB0-A6D5-5F4821C1B6FF}" destId="{615DE5CD-0010-4491-80C5-18C4CB343BBD}" srcOrd="0" destOrd="3" presId="urn:microsoft.com/office/officeart/2005/8/layout/process3"/>
    <dgm:cxn modelId="{BD1B2AE5-5093-4ACF-A209-F97F13AA5224}" srcId="{8A9969CE-2C98-4F3A-B4CE-5E57010FB603}" destId="{D18E3AF3-7BD4-445E-980A-EAD147E417A6}" srcOrd="0" destOrd="0" parTransId="{B1F06963-D5B5-494C-8804-C63F5BE800C4}" sibTransId="{BEFCE175-FCAD-41A6-965A-2245042CA6B5}"/>
    <dgm:cxn modelId="{C56000E6-1C9E-4325-B131-0AD8345EF247}" type="presOf" srcId="{89BCE14C-B286-4818-8DE5-C26B808A6EB8}" destId="{CF494288-8742-4DD9-852D-C3432B54A8FA}" srcOrd="0" destOrd="1" presId="urn:microsoft.com/office/officeart/2005/8/layout/process3"/>
    <dgm:cxn modelId="{C2E989F1-C433-4526-9887-D01E49CF5CF5}" type="presOf" srcId="{D18E3AF3-7BD4-445E-980A-EAD147E417A6}" destId="{615DE5CD-0010-4491-80C5-18C4CB343BBD}" srcOrd="0" destOrd="0" presId="urn:microsoft.com/office/officeart/2005/8/layout/process3"/>
    <dgm:cxn modelId="{D1E99BF9-9372-4F12-B964-102552C58163}" type="presOf" srcId="{53024A6F-0D06-4009-A7E3-2002BDACE416}" destId="{615DE5CD-0010-4491-80C5-18C4CB343BBD}" srcOrd="0" destOrd="1" presId="urn:microsoft.com/office/officeart/2005/8/layout/process3"/>
    <dgm:cxn modelId="{93C1AD2E-C998-4BF6-88EC-666B35D9E50D}" type="presParOf" srcId="{E38E27DF-0FE5-4E6C-B00D-6AAA1D965EAD}" destId="{E4C1EEC0-0909-48EA-A51F-211145C2E8FA}" srcOrd="0" destOrd="0" presId="urn:microsoft.com/office/officeart/2005/8/layout/process3"/>
    <dgm:cxn modelId="{F5FB8227-7A12-4990-8BD2-C33B4E8ED53C}" type="presParOf" srcId="{E4C1EEC0-0909-48EA-A51F-211145C2E8FA}" destId="{DCCA9AF6-1E76-463B-BDC1-8B27DD3072C5}" srcOrd="0" destOrd="0" presId="urn:microsoft.com/office/officeart/2005/8/layout/process3"/>
    <dgm:cxn modelId="{AE3CDD57-1F98-4B35-A4A2-248F2B83BD68}" type="presParOf" srcId="{E4C1EEC0-0909-48EA-A51F-211145C2E8FA}" destId="{0559EDF0-F4C8-4947-8578-710E012376F1}" srcOrd="1" destOrd="0" presId="urn:microsoft.com/office/officeart/2005/8/layout/process3"/>
    <dgm:cxn modelId="{DBC09542-44B0-4BF1-93EA-ED0768AE56D7}" type="presParOf" srcId="{E4C1EEC0-0909-48EA-A51F-211145C2E8FA}" destId="{CD4131E7-B675-47E2-907C-88C546FFC395}" srcOrd="2" destOrd="0" presId="urn:microsoft.com/office/officeart/2005/8/layout/process3"/>
    <dgm:cxn modelId="{A2297C4E-D355-42A8-A745-F3A5FD12255D}" type="presParOf" srcId="{E38E27DF-0FE5-4E6C-B00D-6AAA1D965EAD}" destId="{3AEADC5E-BD10-48C5-9D28-5CB21EB446A1}" srcOrd="1" destOrd="0" presId="urn:microsoft.com/office/officeart/2005/8/layout/process3"/>
    <dgm:cxn modelId="{A05AC3E5-B14B-440D-A018-F5B4A0F2FB27}" type="presParOf" srcId="{3AEADC5E-BD10-48C5-9D28-5CB21EB446A1}" destId="{D62AF63D-EFDA-4CFC-B3A7-0600ECB3B10E}" srcOrd="0" destOrd="0" presId="urn:microsoft.com/office/officeart/2005/8/layout/process3"/>
    <dgm:cxn modelId="{29F6CE13-E7C3-429E-9C95-04444D3A8F75}" type="presParOf" srcId="{E38E27DF-0FE5-4E6C-B00D-6AAA1D965EAD}" destId="{EB338AF6-C3A1-4A95-9517-4A793F81C7EB}" srcOrd="2" destOrd="0" presId="urn:microsoft.com/office/officeart/2005/8/layout/process3"/>
    <dgm:cxn modelId="{89021EEF-1570-4DC2-BB99-EF6E3EC6B2EF}" type="presParOf" srcId="{EB338AF6-C3A1-4A95-9517-4A793F81C7EB}" destId="{F27E85CE-1349-4D12-856B-527FE445AA91}" srcOrd="0" destOrd="0" presId="urn:microsoft.com/office/officeart/2005/8/layout/process3"/>
    <dgm:cxn modelId="{D083D3D9-E765-4DA5-ADF3-EE8995044486}" type="presParOf" srcId="{EB338AF6-C3A1-4A95-9517-4A793F81C7EB}" destId="{B9AC7FB3-A6BE-4905-A85E-DCBB39B3D99E}" srcOrd="1" destOrd="0" presId="urn:microsoft.com/office/officeart/2005/8/layout/process3"/>
    <dgm:cxn modelId="{63978D80-803D-4842-8E39-643B077DAF0A}" type="presParOf" srcId="{EB338AF6-C3A1-4A95-9517-4A793F81C7EB}" destId="{CF494288-8742-4DD9-852D-C3432B54A8FA}" srcOrd="2" destOrd="0" presId="urn:microsoft.com/office/officeart/2005/8/layout/process3"/>
    <dgm:cxn modelId="{93B03782-6246-44EB-98E0-45449AE97D01}" type="presParOf" srcId="{E38E27DF-0FE5-4E6C-B00D-6AAA1D965EAD}" destId="{FC76B548-B72A-4044-9244-4406A49D3675}" srcOrd="3" destOrd="0" presId="urn:microsoft.com/office/officeart/2005/8/layout/process3"/>
    <dgm:cxn modelId="{F8FC8B7D-9764-4F2B-B61E-5AB43EFA772C}" type="presParOf" srcId="{FC76B548-B72A-4044-9244-4406A49D3675}" destId="{F6BA0DE5-8D77-42F9-84BC-AEBAC7A6F29E}" srcOrd="0" destOrd="0" presId="urn:microsoft.com/office/officeart/2005/8/layout/process3"/>
    <dgm:cxn modelId="{97913ADB-677A-4EFF-8887-FD39C97C120B}" type="presParOf" srcId="{E38E27DF-0FE5-4E6C-B00D-6AAA1D965EAD}" destId="{50DC3704-0E4B-4DAD-A373-9C0A9569E774}" srcOrd="4" destOrd="0" presId="urn:microsoft.com/office/officeart/2005/8/layout/process3"/>
    <dgm:cxn modelId="{8DECE258-A163-44FF-B03F-CF0FA0FF2108}" type="presParOf" srcId="{50DC3704-0E4B-4DAD-A373-9C0A9569E774}" destId="{477A0A5C-9E98-46F6-9B31-62D9C9B8E376}" srcOrd="0" destOrd="0" presId="urn:microsoft.com/office/officeart/2005/8/layout/process3"/>
    <dgm:cxn modelId="{CC3BBF58-EBE6-430C-AE33-2881D821069F}" type="presParOf" srcId="{50DC3704-0E4B-4DAD-A373-9C0A9569E774}" destId="{FE9A52B0-8612-46C5-8C5C-D6AFFAA7669C}" srcOrd="1" destOrd="0" presId="urn:microsoft.com/office/officeart/2005/8/layout/process3"/>
    <dgm:cxn modelId="{A9E40D02-18AC-412F-919D-A9F5C18C7D55}" type="presParOf" srcId="{50DC3704-0E4B-4DAD-A373-9C0A9569E774}" destId="{615DE5CD-0010-4491-80C5-18C4CB343BBD}" srcOrd="2" destOrd="0" presId="urn:microsoft.com/office/officeart/2005/8/layout/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A37468-4878-4063-B14C-813F34CFF0E2}"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s-CO"/>
        </a:p>
      </dgm:t>
    </dgm:pt>
    <dgm:pt modelId="{CCC7E9F1-C832-4A88-BCC1-C301098CBC10}">
      <dgm:prSet phldrT="[Texto]"/>
      <dgm:spPr/>
      <dgm:t>
        <a:bodyPr/>
        <a:lstStyle/>
        <a:p>
          <a:pPr algn="ctr"/>
          <a:r>
            <a:rPr lang="es-ES" dirty="0">
              <a:latin typeface="Antonio" pitchFamily="2" charset="0"/>
              <a:cs typeface="Arial" panose="020B0604020202020204" pitchFamily="34" charset="0"/>
            </a:rPr>
            <a:t>Contextos educativos de uso:</a:t>
          </a:r>
          <a:endParaRPr lang="es-CO" dirty="0"/>
        </a:p>
      </dgm:t>
    </dgm:pt>
    <dgm:pt modelId="{44DBBAF2-3960-49A2-9F0C-ADF80A02942A}" type="parTrans" cxnId="{8BD97883-BAF1-4FC6-9E9C-3187F2717A75}">
      <dgm:prSet/>
      <dgm:spPr/>
      <dgm:t>
        <a:bodyPr/>
        <a:lstStyle/>
        <a:p>
          <a:endParaRPr lang="es-CO"/>
        </a:p>
      </dgm:t>
    </dgm:pt>
    <dgm:pt modelId="{95F2CBFF-CF00-4780-9B8F-630BB3CFD82C}" type="sibTrans" cxnId="{8BD97883-BAF1-4FC6-9E9C-3187F2717A75}">
      <dgm:prSet/>
      <dgm:spPr/>
      <dgm:t>
        <a:bodyPr/>
        <a:lstStyle/>
        <a:p>
          <a:endParaRPr lang="es-CO"/>
        </a:p>
      </dgm:t>
    </dgm:pt>
    <dgm:pt modelId="{826A8282-3553-496B-B4C9-A75D0FD74876}">
      <dgm:prSet phldrT="[Texto]"/>
      <dgm:spPr/>
      <dgm:t>
        <a:bodyPr/>
        <a:lstStyle/>
        <a:p>
          <a:r>
            <a:rPr lang="es-ES" i="1" dirty="0">
              <a:latin typeface="Antonio" pitchFamily="2" charset="0"/>
              <a:cs typeface="Arial" panose="020B0604020202020204" pitchFamily="34" charset="0"/>
            </a:rPr>
            <a:t>ChatGPT para elaboración de rubricas</a:t>
          </a:r>
          <a:endParaRPr lang="es-CO" i="1" dirty="0"/>
        </a:p>
      </dgm:t>
    </dgm:pt>
    <dgm:pt modelId="{6DD7382A-831B-4138-969E-81A1FA1EA180}" type="parTrans" cxnId="{53FB9DB7-CBAE-40D5-8F22-D2BB591B585D}">
      <dgm:prSet/>
      <dgm:spPr/>
      <dgm:t>
        <a:bodyPr/>
        <a:lstStyle/>
        <a:p>
          <a:endParaRPr lang="es-CO"/>
        </a:p>
      </dgm:t>
    </dgm:pt>
    <dgm:pt modelId="{A1C6E705-72B1-479B-B60F-5CB83CAECB5D}" type="sibTrans" cxnId="{53FB9DB7-CBAE-40D5-8F22-D2BB591B585D}">
      <dgm:prSet/>
      <dgm:spPr/>
      <dgm:t>
        <a:bodyPr/>
        <a:lstStyle/>
        <a:p>
          <a:endParaRPr lang="es-CO"/>
        </a:p>
      </dgm:t>
    </dgm:pt>
    <dgm:pt modelId="{55CD9CA6-F84A-43FA-B438-40707F5F1965}">
      <dgm:prSet phldrT="[Texto]"/>
      <dgm:spPr/>
      <dgm:t>
        <a:bodyPr/>
        <a:lstStyle/>
        <a:p>
          <a:r>
            <a:rPr lang="es-ES" dirty="0">
              <a:latin typeface="Antonio" pitchFamily="2" charset="0"/>
              <a:cs typeface="Arial" panose="020B0604020202020204" pitchFamily="34" charset="0"/>
            </a:rPr>
            <a:t>Diseño universal de aprendizaje (DUA): </a:t>
          </a:r>
          <a:endParaRPr lang="es-CO" dirty="0"/>
        </a:p>
      </dgm:t>
    </dgm:pt>
    <dgm:pt modelId="{3D675A23-91F9-4E33-982F-06D0AD35D3A4}" type="parTrans" cxnId="{83737244-FF71-4B13-A9CB-4365FD9D9370}">
      <dgm:prSet/>
      <dgm:spPr/>
      <dgm:t>
        <a:bodyPr/>
        <a:lstStyle/>
        <a:p>
          <a:endParaRPr lang="es-CO"/>
        </a:p>
      </dgm:t>
    </dgm:pt>
    <dgm:pt modelId="{0C149D8E-8B57-4D7D-810B-E3CFA08F69A1}" type="sibTrans" cxnId="{83737244-FF71-4B13-A9CB-4365FD9D9370}">
      <dgm:prSet/>
      <dgm:spPr/>
      <dgm:t>
        <a:bodyPr/>
        <a:lstStyle/>
        <a:p>
          <a:endParaRPr lang="es-CO"/>
        </a:p>
      </dgm:t>
    </dgm:pt>
    <dgm:pt modelId="{9541402A-EDE5-4BBD-8A22-696502321959}">
      <dgm:prSet phldrT="[Texto]"/>
      <dgm:spPr/>
      <dgm:t>
        <a:bodyPr/>
        <a:lstStyle/>
        <a:p>
          <a:pPr>
            <a:buFont typeface="Arial" panose="020B0604020202020204" pitchFamily="34" charset="0"/>
            <a:buChar char="•"/>
          </a:pPr>
          <a:r>
            <a:rPr lang="es-ES" i="1" dirty="0" err="1">
              <a:latin typeface="Antonio" pitchFamily="2" charset="0"/>
              <a:cs typeface="Arial" panose="020B0604020202020204" pitchFamily="34" charset="0"/>
            </a:rPr>
            <a:t>NotebookLM</a:t>
          </a:r>
          <a:r>
            <a:rPr lang="es-ES" i="1" dirty="0">
              <a:latin typeface="Antonio" pitchFamily="2" charset="0"/>
              <a:cs typeface="Arial" panose="020B0604020202020204" pitchFamily="34" charset="0"/>
            </a:rPr>
            <a:t> (Mapas visuales y Podcast)</a:t>
          </a:r>
          <a:endParaRPr lang="es-CO" dirty="0"/>
        </a:p>
      </dgm:t>
    </dgm:pt>
    <dgm:pt modelId="{EE5952BE-D3D3-49B9-A982-1663780E8763}" type="parTrans" cxnId="{1752DA39-3F59-4970-AFBA-9F560F6C9752}">
      <dgm:prSet/>
      <dgm:spPr/>
      <dgm:t>
        <a:bodyPr/>
        <a:lstStyle/>
        <a:p>
          <a:endParaRPr lang="es-CO"/>
        </a:p>
      </dgm:t>
    </dgm:pt>
    <dgm:pt modelId="{225D7354-0DB6-469C-8779-D6C4DE9884F4}" type="sibTrans" cxnId="{1752DA39-3F59-4970-AFBA-9F560F6C9752}">
      <dgm:prSet/>
      <dgm:spPr/>
      <dgm:t>
        <a:bodyPr/>
        <a:lstStyle/>
        <a:p>
          <a:endParaRPr lang="es-CO"/>
        </a:p>
      </dgm:t>
    </dgm:pt>
    <dgm:pt modelId="{3ACEDC7E-39A8-4C6C-968E-F2CF6B011568}">
      <dgm:prSet/>
      <dgm:spPr/>
      <dgm:t>
        <a:bodyPr/>
        <a:lstStyle/>
        <a:p>
          <a:r>
            <a:rPr lang="es-ES" i="1">
              <a:latin typeface="Antonio" pitchFamily="2" charset="0"/>
              <a:cs typeface="Arial" panose="020B0604020202020204" pitchFamily="34" charset="0"/>
            </a:rPr>
            <a:t>ChatGPT y Wólfram Alpha, </a:t>
          </a:r>
          <a:endParaRPr lang="es-ES" i="1" dirty="0">
            <a:latin typeface="Antonio" pitchFamily="2" charset="0"/>
            <a:cs typeface="Arial" panose="020B0604020202020204" pitchFamily="34" charset="0"/>
          </a:endParaRPr>
        </a:p>
      </dgm:t>
    </dgm:pt>
    <dgm:pt modelId="{AEF85D31-51DB-4FF2-83AE-9905F0B99261}" type="parTrans" cxnId="{3D8BC0FE-AD4D-4341-87E2-A0FEA738DD9B}">
      <dgm:prSet/>
      <dgm:spPr/>
      <dgm:t>
        <a:bodyPr/>
        <a:lstStyle/>
        <a:p>
          <a:endParaRPr lang="es-CO"/>
        </a:p>
      </dgm:t>
    </dgm:pt>
    <dgm:pt modelId="{1C680C02-FF97-4970-B506-FD6256C8FEF7}" type="sibTrans" cxnId="{3D8BC0FE-AD4D-4341-87E2-A0FEA738DD9B}">
      <dgm:prSet/>
      <dgm:spPr/>
      <dgm:t>
        <a:bodyPr/>
        <a:lstStyle/>
        <a:p>
          <a:endParaRPr lang="es-CO"/>
        </a:p>
      </dgm:t>
    </dgm:pt>
    <dgm:pt modelId="{3995665F-BEC4-42E9-86E0-E2D883A18CA1}">
      <dgm:prSet/>
      <dgm:spPr/>
      <dgm:t>
        <a:bodyPr/>
        <a:lstStyle/>
        <a:p>
          <a:r>
            <a:rPr lang="es-ES" i="1" dirty="0">
              <a:latin typeface="Antonio" pitchFamily="2" charset="0"/>
              <a:cs typeface="Arial" panose="020B0604020202020204" pitchFamily="34" charset="0"/>
            </a:rPr>
            <a:t>Scite.ai para artículos científicos</a:t>
          </a:r>
        </a:p>
      </dgm:t>
    </dgm:pt>
    <dgm:pt modelId="{B00D8350-D6E9-4A63-9BC9-A8798B201075}" type="parTrans" cxnId="{3245C672-0AC1-454E-976F-2523AD3E3CA7}">
      <dgm:prSet/>
      <dgm:spPr/>
      <dgm:t>
        <a:bodyPr/>
        <a:lstStyle/>
        <a:p>
          <a:endParaRPr lang="es-CO"/>
        </a:p>
      </dgm:t>
    </dgm:pt>
    <dgm:pt modelId="{6453DF64-83C3-4C5E-9C92-0E77136F213F}" type="sibTrans" cxnId="{3245C672-0AC1-454E-976F-2523AD3E3CA7}">
      <dgm:prSet/>
      <dgm:spPr/>
      <dgm:t>
        <a:bodyPr/>
        <a:lstStyle/>
        <a:p>
          <a:endParaRPr lang="es-CO"/>
        </a:p>
      </dgm:t>
    </dgm:pt>
    <dgm:pt modelId="{60128120-DAE5-4126-9D00-AB5BBE97EBA3}">
      <dgm:prSet/>
      <dgm:spPr/>
      <dgm:t>
        <a:bodyPr/>
        <a:lstStyle/>
        <a:p>
          <a:r>
            <a:rPr lang="es-ES" i="1" u="sng" dirty="0">
              <a:latin typeface="Antonio" pitchFamily="2" charset="0"/>
              <a:cs typeface="Arial" panose="020B0604020202020204" pitchFamily="34" charset="0"/>
            </a:rPr>
            <a:t>Tutor de apoyo (Mini GPT’s): </a:t>
          </a:r>
          <a:r>
            <a:rPr lang="es-ES" i="1" dirty="0">
              <a:latin typeface="Antonio" pitchFamily="2" charset="0"/>
              <a:cs typeface="Arial" panose="020B0604020202020204" pitchFamily="34" charset="0"/>
            </a:rPr>
            <a:t>Definir alcance </a:t>
          </a:r>
          <a:endParaRPr lang="es-ES" dirty="0">
            <a:latin typeface="Antonio" pitchFamily="2" charset="0"/>
            <a:cs typeface="Arial" panose="020B0604020202020204" pitchFamily="34" charset="0"/>
          </a:endParaRPr>
        </a:p>
      </dgm:t>
    </dgm:pt>
    <dgm:pt modelId="{933BC427-5081-4D7D-83D5-CEBBCAE07E25}" type="parTrans" cxnId="{327F400A-DBDB-4369-8B01-401A932077CA}">
      <dgm:prSet/>
      <dgm:spPr/>
      <dgm:t>
        <a:bodyPr/>
        <a:lstStyle/>
        <a:p>
          <a:endParaRPr lang="es-CO"/>
        </a:p>
      </dgm:t>
    </dgm:pt>
    <dgm:pt modelId="{BB844EC1-08C9-40B0-9F29-5D257A6CDD9E}" type="sibTrans" cxnId="{327F400A-DBDB-4369-8B01-401A932077CA}">
      <dgm:prSet/>
      <dgm:spPr/>
      <dgm:t>
        <a:bodyPr/>
        <a:lstStyle/>
        <a:p>
          <a:endParaRPr lang="es-CO"/>
        </a:p>
      </dgm:t>
    </dgm:pt>
    <dgm:pt modelId="{E38E27DF-0FE5-4E6C-B00D-6AAA1D965EAD}" type="pres">
      <dgm:prSet presAssocID="{C6A37468-4878-4063-B14C-813F34CFF0E2}" presName="linearFlow" presStyleCnt="0">
        <dgm:presLayoutVars>
          <dgm:dir/>
          <dgm:animLvl val="lvl"/>
          <dgm:resizeHandles val="exact"/>
        </dgm:presLayoutVars>
      </dgm:prSet>
      <dgm:spPr/>
    </dgm:pt>
    <dgm:pt modelId="{E4C1EEC0-0909-48EA-A51F-211145C2E8FA}" type="pres">
      <dgm:prSet presAssocID="{CCC7E9F1-C832-4A88-BCC1-C301098CBC10}" presName="composite" presStyleCnt="0"/>
      <dgm:spPr/>
    </dgm:pt>
    <dgm:pt modelId="{DCCA9AF6-1E76-463B-BDC1-8B27DD3072C5}" type="pres">
      <dgm:prSet presAssocID="{CCC7E9F1-C832-4A88-BCC1-C301098CBC10}" presName="parTx" presStyleLbl="node1" presStyleIdx="0" presStyleCnt="2">
        <dgm:presLayoutVars>
          <dgm:chMax val="0"/>
          <dgm:chPref val="0"/>
          <dgm:bulletEnabled val="1"/>
        </dgm:presLayoutVars>
      </dgm:prSet>
      <dgm:spPr/>
    </dgm:pt>
    <dgm:pt modelId="{0559EDF0-F4C8-4947-8578-710E012376F1}" type="pres">
      <dgm:prSet presAssocID="{CCC7E9F1-C832-4A88-BCC1-C301098CBC10}" presName="parSh" presStyleLbl="node1" presStyleIdx="0" presStyleCnt="2"/>
      <dgm:spPr/>
    </dgm:pt>
    <dgm:pt modelId="{CD4131E7-B675-47E2-907C-88C546FFC395}" type="pres">
      <dgm:prSet presAssocID="{CCC7E9F1-C832-4A88-BCC1-C301098CBC10}" presName="desTx" presStyleLbl="fgAcc1" presStyleIdx="0" presStyleCnt="2" custScaleX="125000" custScaleY="81619">
        <dgm:presLayoutVars>
          <dgm:bulletEnabled val="1"/>
        </dgm:presLayoutVars>
      </dgm:prSet>
      <dgm:spPr/>
    </dgm:pt>
    <dgm:pt modelId="{3AEADC5E-BD10-48C5-9D28-5CB21EB446A1}" type="pres">
      <dgm:prSet presAssocID="{95F2CBFF-CF00-4780-9B8F-630BB3CFD82C}" presName="sibTrans" presStyleLbl="sibTrans2D1" presStyleIdx="0" presStyleCnt="1"/>
      <dgm:spPr/>
    </dgm:pt>
    <dgm:pt modelId="{D62AF63D-EFDA-4CFC-B3A7-0600ECB3B10E}" type="pres">
      <dgm:prSet presAssocID="{95F2CBFF-CF00-4780-9B8F-630BB3CFD82C}" presName="connTx" presStyleLbl="sibTrans2D1" presStyleIdx="0" presStyleCnt="1"/>
      <dgm:spPr/>
    </dgm:pt>
    <dgm:pt modelId="{EB338AF6-C3A1-4A95-9517-4A793F81C7EB}" type="pres">
      <dgm:prSet presAssocID="{55CD9CA6-F84A-43FA-B438-40707F5F1965}" presName="composite" presStyleCnt="0"/>
      <dgm:spPr/>
    </dgm:pt>
    <dgm:pt modelId="{F27E85CE-1349-4D12-856B-527FE445AA91}" type="pres">
      <dgm:prSet presAssocID="{55CD9CA6-F84A-43FA-B438-40707F5F1965}" presName="parTx" presStyleLbl="node1" presStyleIdx="0" presStyleCnt="2">
        <dgm:presLayoutVars>
          <dgm:chMax val="0"/>
          <dgm:chPref val="0"/>
          <dgm:bulletEnabled val="1"/>
        </dgm:presLayoutVars>
      </dgm:prSet>
      <dgm:spPr/>
    </dgm:pt>
    <dgm:pt modelId="{B9AC7FB3-A6BE-4905-A85E-DCBB39B3D99E}" type="pres">
      <dgm:prSet presAssocID="{55CD9CA6-F84A-43FA-B438-40707F5F1965}" presName="parSh" presStyleLbl="node1" presStyleIdx="1" presStyleCnt="2"/>
      <dgm:spPr/>
    </dgm:pt>
    <dgm:pt modelId="{CF494288-8742-4DD9-852D-C3432B54A8FA}" type="pres">
      <dgm:prSet presAssocID="{55CD9CA6-F84A-43FA-B438-40707F5F1965}" presName="desTx" presStyleLbl="fgAcc1" presStyleIdx="1" presStyleCnt="2">
        <dgm:presLayoutVars>
          <dgm:bulletEnabled val="1"/>
        </dgm:presLayoutVars>
      </dgm:prSet>
      <dgm:spPr/>
    </dgm:pt>
  </dgm:ptLst>
  <dgm:cxnLst>
    <dgm:cxn modelId="{327F400A-DBDB-4369-8B01-401A932077CA}" srcId="{CCC7E9F1-C832-4A88-BCC1-C301098CBC10}" destId="{60128120-DAE5-4126-9D00-AB5BBE97EBA3}" srcOrd="3" destOrd="0" parTransId="{933BC427-5081-4D7D-83D5-CEBBCAE07E25}" sibTransId="{BB844EC1-08C9-40B0-9F29-5D257A6CDD9E}"/>
    <dgm:cxn modelId="{0892411D-D24A-4D6E-82F4-D5C165FA3DFC}" type="presOf" srcId="{C6A37468-4878-4063-B14C-813F34CFF0E2}" destId="{E38E27DF-0FE5-4E6C-B00D-6AAA1D965EAD}" srcOrd="0" destOrd="0" presId="urn:microsoft.com/office/officeart/2005/8/layout/process3"/>
    <dgm:cxn modelId="{AA662F21-1EFE-4CA4-B42B-F5447E12C42D}" type="presOf" srcId="{55CD9CA6-F84A-43FA-B438-40707F5F1965}" destId="{B9AC7FB3-A6BE-4905-A85E-DCBB39B3D99E}" srcOrd="1" destOrd="0" presId="urn:microsoft.com/office/officeart/2005/8/layout/process3"/>
    <dgm:cxn modelId="{9E6CFF23-A063-4C77-B3D0-EBC4F21CA537}" type="presOf" srcId="{826A8282-3553-496B-B4C9-A75D0FD74876}" destId="{CD4131E7-B675-47E2-907C-88C546FFC395}" srcOrd="0" destOrd="0" presId="urn:microsoft.com/office/officeart/2005/8/layout/process3"/>
    <dgm:cxn modelId="{153BEF27-DD42-4466-A8AE-3F5A18895AD5}" type="presOf" srcId="{3995665F-BEC4-42E9-86E0-E2D883A18CA1}" destId="{CD4131E7-B675-47E2-907C-88C546FFC395}" srcOrd="0" destOrd="2" presId="urn:microsoft.com/office/officeart/2005/8/layout/process3"/>
    <dgm:cxn modelId="{36203C33-AEE8-407D-B9AD-14A0DAD04279}" type="presOf" srcId="{3ACEDC7E-39A8-4C6C-968E-F2CF6B011568}" destId="{CD4131E7-B675-47E2-907C-88C546FFC395}" srcOrd="0" destOrd="1" presId="urn:microsoft.com/office/officeart/2005/8/layout/process3"/>
    <dgm:cxn modelId="{1752DA39-3F59-4970-AFBA-9F560F6C9752}" srcId="{55CD9CA6-F84A-43FA-B438-40707F5F1965}" destId="{9541402A-EDE5-4BBD-8A22-696502321959}" srcOrd="0" destOrd="0" parTransId="{EE5952BE-D3D3-49B9-A982-1663780E8763}" sibTransId="{225D7354-0DB6-469C-8779-D6C4DE9884F4}"/>
    <dgm:cxn modelId="{3E438D3C-3E2F-480F-9169-2F3809810BB0}" type="presOf" srcId="{95F2CBFF-CF00-4780-9B8F-630BB3CFD82C}" destId="{3AEADC5E-BD10-48C5-9D28-5CB21EB446A1}" srcOrd="0" destOrd="0" presId="urn:microsoft.com/office/officeart/2005/8/layout/process3"/>
    <dgm:cxn modelId="{83737244-FF71-4B13-A9CB-4365FD9D9370}" srcId="{C6A37468-4878-4063-B14C-813F34CFF0E2}" destId="{55CD9CA6-F84A-43FA-B438-40707F5F1965}" srcOrd="1" destOrd="0" parTransId="{3D675A23-91F9-4E33-982F-06D0AD35D3A4}" sibTransId="{0C149D8E-8B57-4D7D-810B-E3CFA08F69A1}"/>
    <dgm:cxn modelId="{23FF3E47-8339-4B19-97A2-CCCD085BE8E0}" type="presOf" srcId="{55CD9CA6-F84A-43FA-B438-40707F5F1965}" destId="{F27E85CE-1349-4D12-856B-527FE445AA91}" srcOrd="0" destOrd="0" presId="urn:microsoft.com/office/officeart/2005/8/layout/process3"/>
    <dgm:cxn modelId="{032F286B-7C29-459A-9FA3-8600A644C3F1}" type="presOf" srcId="{CCC7E9F1-C832-4A88-BCC1-C301098CBC10}" destId="{0559EDF0-F4C8-4947-8578-710E012376F1}" srcOrd="1" destOrd="0" presId="urn:microsoft.com/office/officeart/2005/8/layout/process3"/>
    <dgm:cxn modelId="{3245C672-0AC1-454E-976F-2523AD3E3CA7}" srcId="{CCC7E9F1-C832-4A88-BCC1-C301098CBC10}" destId="{3995665F-BEC4-42E9-86E0-E2D883A18CA1}" srcOrd="2" destOrd="0" parTransId="{B00D8350-D6E9-4A63-9BC9-A8798B201075}" sibTransId="{6453DF64-83C3-4C5E-9C92-0E77136F213F}"/>
    <dgm:cxn modelId="{8BD97883-BAF1-4FC6-9E9C-3187F2717A75}" srcId="{C6A37468-4878-4063-B14C-813F34CFF0E2}" destId="{CCC7E9F1-C832-4A88-BCC1-C301098CBC10}" srcOrd="0" destOrd="0" parTransId="{44DBBAF2-3960-49A2-9F0C-ADF80A02942A}" sibTransId="{95F2CBFF-CF00-4780-9B8F-630BB3CFD82C}"/>
    <dgm:cxn modelId="{7ADDBC86-ABCC-4C73-8F0E-AC660B3AE7ED}" type="presOf" srcId="{9541402A-EDE5-4BBD-8A22-696502321959}" destId="{CF494288-8742-4DD9-852D-C3432B54A8FA}" srcOrd="0" destOrd="0" presId="urn:microsoft.com/office/officeart/2005/8/layout/process3"/>
    <dgm:cxn modelId="{4A3F0C93-0EDC-4C5B-8ECE-A118A17A70EB}" type="presOf" srcId="{95F2CBFF-CF00-4780-9B8F-630BB3CFD82C}" destId="{D62AF63D-EFDA-4CFC-B3A7-0600ECB3B10E}" srcOrd="1" destOrd="0" presId="urn:microsoft.com/office/officeart/2005/8/layout/process3"/>
    <dgm:cxn modelId="{15B37FAA-47CC-40BF-9373-C7935332394F}" type="presOf" srcId="{60128120-DAE5-4126-9D00-AB5BBE97EBA3}" destId="{CD4131E7-B675-47E2-907C-88C546FFC395}" srcOrd="0" destOrd="3" presId="urn:microsoft.com/office/officeart/2005/8/layout/process3"/>
    <dgm:cxn modelId="{AC9601AC-9113-4745-8049-88042759933E}" type="presOf" srcId="{CCC7E9F1-C832-4A88-BCC1-C301098CBC10}" destId="{DCCA9AF6-1E76-463B-BDC1-8B27DD3072C5}" srcOrd="0" destOrd="0" presId="urn:microsoft.com/office/officeart/2005/8/layout/process3"/>
    <dgm:cxn modelId="{53FB9DB7-CBAE-40D5-8F22-D2BB591B585D}" srcId="{CCC7E9F1-C832-4A88-BCC1-C301098CBC10}" destId="{826A8282-3553-496B-B4C9-A75D0FD74876}" srcOrd="0" destOrd="0" parTransId="{6DD7382A-831B-4138-969E-81A1FA1EA180}" sibTransId="{A1C6E705-72B1-479B-B60F-5CB83CAECB5D}"/>
    <dgm:cxn modelId="{3D8BC0FE-AD4D-4341-87E2-A0FEA738DD9B}" srcId="{CCC7E9F1-C832-4A88-BCC1-C301098CBC10}" destId="{3ACEDC7E-39A8-4C6C-968E-F2CF6B011568}" srcOrd="1" destOrd="0" parTransId="{AEF85D31-51DB-4FF2-83AE-9905F0B99261}" sibTransId="{1C680C02-FF97-4970-B506-FD6256C8FEF7}"/>
    <dgm:cxn modelId="{93C1AD2E-C998-4BF6-88EC-666B35D9E50D}" type="presParOf" srcId="{E38E27DF-0FE5-4E6C-B00D-6AAA1D965EAD}" destId="{E4C1EEC0-0909-48EA-A51F-211145C2E8FA}" srcOrd="0" destOrd="0" presId="urn:microsoft.com/office/officeart/2005/8/layout/process3"/>
    <dgm:cxn modelId="{F5FB8227-7A12-4990-8BD2-C33B4E8ED53C}" type="presParOf" srcId="{E4C1EEC0-0909-48EA-A51F-211145C2E8FA}" destId="{DCCA9AF6-1E76-463B-BDC1-8B27DD3072C5}" srcOrd="0" destOrd="0" presId="urn:microsoft.com/office/officeart/2005/8/layout/process3"/>
    <dgm:cxn modelId="{AE3CDD57-1F98-4B35-A4A2-248F2B83BD68}" type="presParOf" srcId="{E4C1EEC0-0909-48EA-A51F-211145C2E8FA}" destId="{0559EDF0-F4C8-4947-8578-710E012376F1}" srcOrd="1" destOrd="0" presId="urn:microsoft.com/office/officeart/2005/8/layout/process3"/>
    <dgm:cxn modelId="{DBC09542-44B0-4BF1-93EA-ED0768AE56D7}" type="presParOf" srcId="{E4C1EEC0-0909-48EA-A51F-211145C2E8FA}" destId="{CD4131E7-B675-47E2-907C-88C546FFC395}" srcOrd="2" destOrd="0" presId="urn:microsoft.com/office/officeart/2005/8/layout/process3"/>
    <dgm:cxn modelId="{A2297C4E-D355-42A8-A745-F3A5FD12255D}" type="presParOf" srcId="{E38E27DF-0FE5-4E6C-B00D-6AAA1D965EAD}" destId="{3AEADC5E-BD10-48C5-9D28-5CB21EB446A1}" srcOrd="1" destOrd="0" presId="urn:microsoft.com/office/officeart/2005/8/layout/process3"/>
    <dgm:cxn modelId="{A05AC3E5-B14B-440D-A018-F5B4A0F2FB27}" type="presParOf" srcId="{3AEADC5E-BD10-48C5-9D28-5CB21EB446A1}" destId="{D62AF63D-EFDA-4CFC-B3A7-0600ECB3B10E}" srcOrd="0" destOrd="0" presId="urn:microsoft.com/office/officeart/2005/8/layout/process3"/>
    <dgm:cxn modelId="{29F6CE13-E7C3-429E-9C95-04444D3A8F75}" type="presParOf" srcId="{E38E27DF-0FE5-4E6C-B00D-6AAA1D965EAD}" destId="{EB338AF6-C3A1-4A95-9517-4A793F81C7EB}" srcOrd="2" destOrd="0" presId="urn:microsoft.com/office/officeart/2005/8/layout/process3"/>
    <dgm:cxn modelId="{89021EEF-1570-4DC2-BB99-EF6E3EC6B2EF}" type="presParOf" srcId="{EB338AF6-C3A1-4A95-9517-4A793F81C7EB}" destId="{F27E85CE-1349-4D12-856B-527FE445AA91}" srcOrd="0" destOrd="0" presId="urn:microsoft.com/office/officeart/2005/8/layout/process3"/>
    <dgm:cxn modelId="{D083D3D9-E765-4DA5-ADF3-EE8995044486}" type="presParOf" srcId="{EB338AF6-C3A1-4A95-9517-4A793F81C7EB}" destId="{B9AC7FB3-A6BE-4905-A85E-DCBB39B3D99E}" srcOrd="1" destOrd="0" presId="urn:microsoft.com/office/officeart/2005/8/layout/process3"/>
    <dgm:cxn modelId="{63978D80-803D-4842-8E39-643B077DAF0A}" type="presParOf" srcId="{EB338AF6-C3A1-4A95-9517-4A793F81C7EB}" destId="{CF494288-8742-4DD9-852D-C3432B54A8FA}" srcOrd="2" destOrd="0" presId="urn:microsoft.com/office/officeart/2005/8/layout/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9EDF0-F4C8-4947-8578-710E012376F1}">
      <dsp:nvSpPr>
        <dsp:cNvPr id="0" name=""/>
        <dsp:cNvSpPr/>
      </dsp:nvSpPr>
      <dsp:spPr>
        <a:xfrm>
          <a:off x="4808" y="15010"/>
          <a:ext cx="2186557" cy="11893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ctr" defTabSz="666750">
            <a:lnSpc>
              <a:spcPct val="90000"/>
            </a:lnSpc>
            <a:spcBef>
              <a:spcPct val="0"/>
            </a:spcBef>
            <a:spcAft>
              <a:spcPct val="35000"/>
            </a:spcAft>
            <a:buNone/>
          </a:pPr>
          <a:r>
            <a:rPr lang="es-CO" sz="1500" kern="1200" dirty="0"/>
            <a:t>Epistemología de la Inteligencia artificial</a:t>
          </a:r>
        </a:p>
      </dsp:txBody>
      <dsp:txXfrm>
        <a:off x="4808" y="15010"/>
        <a:ext cx="2186557" cy="792927"/>
      </dsp:txXfrm>
    </dsp:sp>
    <dsp:sp modelId="{CD4131E7-B675-47E2-907C-88C546FFC395}">
      <dsp:nvSpPr>
        <dsp:cNvPr id="0" name=""/>
        <dsp:cNvSpPr/>
      </dsp:nvSpPr>
      <dsp:spPr>
        <a:xfrm>
          <a:off x="452658" y="807937"/>
          <a:ext cx="2186557" cy="23692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s-CO" sz="1500" i="1" kern="1200" dirty="0"/>
            <a:t>Origen</a:t>
          </a:r>
        </a:p>
        <a:p>
          <a:pPr marL="114300" lvl="1" indent="-114300" algn="l" defTabSz="666750">
            <a:lnSpc>
              <a:spcPct val="90000"/>
            </a:lnSpc>
            <a:spcBef>
              <a:spcPct val="0"/>
            </a:spcBef>
            <a:spcAft>
              <a:spcPct val="15000"/>
            </a:spcAft>
            <a:buChar char="•"/>
          </a:pPr>
          <a:r>
            <a:rPr lang="es-CO" sz="1500" i="1" kern="1200" dirty="0"/>
            <a:t>Fundamentos</a:t>
          </a:r>
        </a:p>
        <a:p>
          <a:pPr marL="114300" lvl="1" indent="-114300" algn="l" defTabSz="666750">
            <a:lnSpc>
              <a:spcPct val="90000"/>
            </a:lnSpc>
            <a:spcBef>
              <a:spcPct val="0"/>
            </a:spcBef>
            <a:spcAft>
              <a:spcPct val="15000"/>
            </a:spcAft>
            <a:buChar char="•"/>
          </a:pPr>
          <a:r>
            <a:rPr lang="es-CO" sz="1500" i="1" kern="1200" dirty="0"/>
            <a:t>Limitaciones</a:t>
          </a:r>
        </a:p>
      </dsp:txBody>
      <dsp:txXfrm>
        <a:off x="516700" y="871979"/>
        <a:ext cx="2058473" cy="2241166"/>
      </dsp:txXfrm>
    </dsp:sp>
    <dsp:sp modelId="{3AEADC5E-BD10-48C5-9D28-5CB21EB446A1}">
      <dsp:nvSpPr>
        <dsp:cNvPr id="0" name=""/>
        <dsp:cNvSpPr/>
      </dsp:nvSpPr>
      <dsp:spPr>
        <a:xfrm>
          <a:off x="2522840" y="139279"/>
          <a:ext cx="702725" cy="5443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CO" sz="1200" kern="1200"/>
        </a:p>
      </dsp:txBody>
      <dsp:txXfrm>
        <a:off x="2522840" y="248157"/>
        <a:ext cx="539408" cy="326633"/>
      </dsp:txXfrm>
    </dsp:sp>
    <dsp:sp modelId="{B9AC7FB3-A6BE-4905-A85E-DCBB39B3D99E}">
      <dsp:nvSpPr>
        <dsp:cNvPr id="0" name=""/>
        <dsp:cNvSpPr/>
      </dsp:nvSpPr>
      <dsp:spPr>
        <a:xfrm>
          <a:off x="3517263" y="15010"/>
          <a:ext cx="2186557" cy="11893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s-CO" sz="1500" kern="1200" dirty="0"/>
            <a:t>Ética y responsabilidad del conocimiento automático </a:t>
          </a:r>
        </a:p>
      </dsp:txBody>
      <dsp:txXfrm>
        <a:off x="3517263" y="15010"/>
        <a:ext cx="2186557" cy="792927"/>
      </dsp:txXfrm>
    </dsp:sp>
    <dsp:sp modelId="{CF494288-8742-4DD9-852D-C3432B54A8FA}">
      <dsp:nvSpPr>
        <dsp:cNvPr id="0" name=""/>
        <dsp:cNvSpPr/>
      </dsp:nvSpPr>
      <dsp:spPr>
        <a:xfrm>
          <a:off x="3965112" y="807937"/>
          <a:ext cx="2186557" cy="23692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es-CO" sz="1500" i="1" kern="1200" dirty="0">
              <a:latin typeface="Antonio" pitchFamily="2" charset="0"/>
              <a:cs typeface="Arial" panose="020B0604020202020204" pitchFamily="34" charset="0"/>
            </a:rPr>
            <a:t>IA para validar el procesamiento humano</a:t>
          </a:r>
          <a:endParaRPr lang="es-CO" sz="1500" kern="1200" dirty="0"/>
        </a:p>
        <a:p>
          <a:pPr marL="114300" lvl="1" indent="-114300" algn="l" defTabSz="666750">
            <a:lnSpc>
              <a:spcPct val="90000"/>
            </a:lnSpc>
            <a:spcBef>
              <a:spcPct val="0"/>
            </a:spcBef>
            <a:spcAft>
              <a:spcPct val="15000"/>
            </a:spcAft>
            <a:buChar char="•"/>
          </a:pPr>
          <a:r>
            <a:rPr lang="es-CO" sz="1500" i="1" kern="1200">
              <a:latin typeface="Antonio" pitchFamily="2" charset="0"/>
              <a:cs typeface="Arial" panose="020B0604020202020204" pitchFamily="34" charset="0"/>
            </a:rPr>
            <a:t>IA para potenciar el procesamiento humano</a:t>
          </a:r>
          <a:endParaRPr lang="es-CO" sz="1500" i="1" kern="1200" dirty="0">
            <a:latin typeface="Antonio" pitchFamily="2" charset="0"/>
            <a:cs typeface="Arial" panose="020B0604020202020204" pitchFamily="34" charset="0"/>
          </a:endParaRPr>
        </a:p>
        <a:p>
          <a:pPr marL="114300" lvl="1" indent="-114300" algn="l" defTabSz="666750">
            <a:lnSpc>
              <a:spcPct val="90000"/>
            </a:lnSpc>
            <a:spcBef>
              <a:spcPct val="0"/>
            </a:spcBef>
            <a:spcAft>
              <a:spcPct val="15000"/>
            </a:spcAft>
            <a:buChar char="•"/>
          </a:pPr>
          <a:r>
            <a:rPr lang="es-CO" sz="1500" i="1" kern="1200">
              <a:latin typeface="Antonio" pitchFamily="2" charset="0"/>
              <a:cs typeface="Arial" panose="020B0604020202020204" pitchFamily="34" charset="0"/>
            </a:rPr>
            <a:t>Diseño de rubricas</a:t>
          </a:r>
          <a:endParaRPr lang="es-CO" sz="1500" i="1" kern="1200" dirty="0">
            <a:latin typeface="Antonio" pitchFamily="2" charset="0"/>
            <a:cs typeface="Arial" panose="020B0604020202020204" pitchFamily="34" charset="0"/>
          </a:endParaRPr>
        </a:p>
        <a:p>
          <a:pPr marL="114300" lvl="1" indent="-114300" algn="l" defTabSz="666750">
            <a:lnSpc>
              <a:spcPct val="90000"/>
            </a:lnSpc>
            <a:spcBef>
              <a:spcPct val="0"/>
            </a:spcBef>
            <a:spcAft>
              <a:spcPct val="15000"/>
            </a:spcAft>
            <a:buChar char="•"/>
          </a:pPr>
          <a:r>
            <a:rPr lang="es-CO" sz="1500" i="1" kern="1200" dirty="0">
              <a:latin typeface="Antonio" pitchFamily="2" charset="0"/>
              <a:cs typeface="Arial" panose="020B0604020202020204" pitchFamily="34" charset="0"/>
            </a:rPr>
            <a:t>Validar trabajos originales</a:t>
          </a:r>
        </a:p>
      </dsp:txBody>
      <dsp:txXfrm>
        <a:off x="4029154" y="871979"/>
        <a:ext cx="2058473" cy="2241166"/>
      </dsp:txXfrm>
    </dsp:sp>
    <dsp:sp modelId="{FC76B548-B72A-4044-9244-4406A49D3675}">
      <dsp:nvSpPr>
        <dsp:cNvPr id="0" name=""/>
        <dsp:cNvSpPr/>
      </dsp:nvSpPr>
      <dsp:spPr>
        <a:xfrm>
          <a:off x="6035295" y="139279"/>
          <a:ext cx="702725" cy="5443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CO" sz="1200" kern="1200"/>
        </a:p>
      </dsp:txBody>
      <dsp:txXfrm>
        <a:off x="6035295" y="248157"/>
        <a:ext cx="539408" cy="326633"/>
      </dsp:txXfrm>
    </dsp:sp>
    <dsp:sp modelId="{FE9A52B0-8612-46C5-8C5C-D6AFFAA7669C}">
      <dsp:nvSpPr>
        <dsp:cNvPr id="0" name=""/>
        <dsp:cNvSpPr/>
      </dsp:nvSpPr>
      <dsp:spPr>
        <a:xfrm>
          <a:off x="7029718" y="15010"/>
          <a:ext cx="2186557" cy="11893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ctr" defTabSz="666750">
            <a:lnSpc>
              <a:spcPct val="90000"/>
            </a:lnSpc>
            <a:spcBef>
              <a:spcPct val="0"/>
            </a:spcBef>
            <a:spcAft>
              <a:spcPct val="35000"/>
            </a:spcAft>
            <a:buNone/>
          </a:pPr>
          <a:r>
            <a:rPr lang="es-CO" sz="1500" i="1" kern="1200" dirty="0">
              <a:latin typeface="Antonio" pitchFamily="2" charset="0"/>
              <a:cs typeface="Arial" panose="020B0604020202020204" pitchFamily="34" charset="0"/>
            </a:rPr>
            <a:t>ChatGPT</a:t>
          </a:r>
        </a:p>
      </dsp:txBody>
      <dsp:txXfrm>
        <a:off x="7029718" y="15010"/>
        <a:ext cx="2186557" cy="792927"/>
      </dsp:txXfrm>
    </dsp:sp>
    <dsp:sp modelId="{615DE5CD-0010-4491-80C5-18C4CB343BBD}">
      <dsp:nvSpPr>
        <dsp:cNvPr id="0" name=""/>
        <dsp:cNvSpPr/>
      </dsp:nvSpPr>
      <dsp:spPr>
        <a:xfrm>
          <a:off x="7477567" y="574211"/>
          <a:ext cx="2186557" cy="23692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es-CO" sz="1500" i="1" kern="1200" dirty="0">
              <a:latin typeface="Antonio" pitchFamily="2" charset="0"/>
              <a:cs typeface="Arial" panose="020B0604020202020204" pitchFamily="34" charset="0"/>
            </a:rPr>
            <a:t>Acceso, ajustes y versiones</a:t>
          </a:r>
        </a:p>
        <a:p>
          <a:pPr marL="114300" lvl="1" indent="-114300" algn="l" defTabSz="666750">
            <a:lnSpc>
              <a:spcPct val="90000"/>
            </a:lnSpc>
            <a:spcBef>
              <a:spcPct val="0"/>
            </a:spcBef>
            <a:spcAft>
              <a:spcPct val="15000"/>
            </a:spcAft>
            <a:buChar char="•"/>
          </a:pPr>
          <a:r>
            <a:rPr lang="es-ES" sz="1500" i="1" kern="1200" dirty="0">
              <a:latin typeface="Antonio" pitchFamily="2" charset="0"/>
              <a:cs typeface="Arial" panose="020B0604020202020204" pitchFamily="34" charset="0"/>
            </a:rPr>
            <a:t>Ingeniería de prompts </a:t>
          </a:r>
        </a:p>
        <a:p>
          <a:pPr marL="114300" lvl="1" indent="-114300" algn="l" defTabSz="666750">
            <a:lnSpc>
              <a:spcPct val="90000"/>
            </a:lnSpc>
            <a:spcBef>
              <a:spcPct val="0"/>
            </a:spcBef>
            <a:spcAft>
              <a:spcPct val="15000"/>
            </a:spcAft>
            <a:buChar char="•"/>
          </a:pPr>
          <a:r>
            <a:rPr lang="es-CO" sz="1500" i="1" kern="1200" dirty="0">
              <a:latin typeface="Antonio" pitchFamily="2" charset="0"/>
              <a:cs typeface="Arial" panose="020B0604020202020204" pitchFamily="34" charset="0"/>
            </a:rPr>
            <a:t>Modelos disponibles: </a:t>
          </a:r>
        </a:p>
        <a:p>
          <a:pPr marL="228600" lvl="2" indent="-114300" algn="l" defTabSz="666750">
            <a:lnSpc>
              <a:spcPct val="90000"/>
            </a:lnSpc>
            <a:spcBef>
              <a:spcPct val="0"/>
            </a:spcBef>
            <a:spcAft>
              <a:spcPct val="15000"/>
            </a:spcAft>
            <a:buChar char="•"/>
          </a:pPr>
          <a:r>
            <a:rPr lang="es-CO" sz="1500" i="1" kern="1200" dirty="0">
              <a:latin typeface="Antonio" pitchFamily="2" charset="0"/>
              <a:cs typeface="Arial" panose="020B0604020202020204" pitchFamily="34" charset="0"/>
            </a:rPr>
            <a:t>GPT-4 para lectura critica, ortografía y </a:t>
          </a:r>
          <a:r>
            <a:rPr lang="es-CO" sz="1500" i="1" u="sng" kern="1200" dirty="0">
              <a:latin typeface="Antonio" pitchFamily="2" charset="0"/>
              <a:cs typeface="Arial" panose="020B0604020202020204" pitchFamily="34" charset="0"/>
            </a:rPr>
            <a:t>producción académica</a:t>
          </a:r>
          <a:endParaRPr lang="es-CO" sz="1500" i="1" kern="1200" dirty="0"/>
        </a:p>
      </dsp:txBody>
      <dsp:txXfrm>
        <a:off x="7541609" y="638253"/>
        <a:ext cx="2058473" cy="22411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9EDF0-F4C8-4947-8578-710E012376F1}">
      <dsp:nvSpPr>
        <dsp:cNvPr id="0" name=""/>
        <dsp:cNvSpPr/>
      </dsp:nvSpPr>
      <dsp:spPr>
        <a:xfrm>
          <a:off x="2072" y="177917"/>
          <a:ext cx="3291592" cy="10769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ctr" defTabSz="800100">
            <a:lnSpc>
              <a:spcPct val="90000"/>
            </a:lnSpc>
            <a:spcBef>
              <a:spcPct val="0"/>
            </a:spcBef>
            <a:spcAft>
              <a:spcPct val="35000"/>
            </a:spcAft>
            <a:buNone/>
          </a:pPr>
          <a:r>
            <a:rPr lang="es-ES" sz="1800" kern="1200" dirty="0">
              <a:latin typeface="Antonio" pitchFamily="2" charset="0"/>
              <a:cs typeface="Arial" panose="020B0604020202020204" pitchFamily="34" charset="0"/>
            </a:rPr>
            <a:t>Contextos educativos de uso:</a:t>
          </a:r>
          <a:endParaRPr lang="es-CO" sz="1800" kern="1200" dirty="0"/>
        </a:p>
      </dsp:txBody>
      <dsp:txXfrm>
        <a:off x="2072" y="177917"/>
        <a:ext cx="3291592" cy="717959"/>
      </dsp:txXfrm>
    </dsp:sp>
    <dsp:sp modelId="{CD4131E7-B675-47E2-907C-88C546FFC395}">
      <dsp:nvSpPr>
        <dsp:cNvPr id="0" name=""/>
        <dsp:cNvSpPr/>
      </dsp:nvSpPr>
      <dsp:spPr>
        <a:xfrm>
          <a:off x="264805" y="1110272"/>
          <a:ext cx="4114490" cy="190400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s-ES" sz="1800" i="1" kern="1200" dirty="0">
              <a:latin typeface="Antonio" pitchFamily="2" charset="0"/>
              <a:cs typeface="Arial" panose="020B0604020202020204" pitchFamily="34" charset="0"/>
            </a:rPr>
            <a:t>ChatGPT para elaboración de rubricas</a:t>
          </a:r>
          <a:endParaRPr lang="es-CO" sz="1800" i="1" kern="1200" dirty="0"/>
        </a:p>
        <a:p>
          <a:pPr marL="171450" lvl="1" indent="-171450" algn="l" defTabSz="800100">
            <a:lnSpc>
              <a:spcPct val="90000"/>
            </a:lnSpc>
            <a:spcBef>
              <a:spcPct val="0"/>
            </a:spcBef>
            <a:spcAft>
              <a:spcPct val="15000"/>
            </a:spcAft>
            <a:buChar char="•"/>
          </a:pPr>
          <a:r>
            <a:rPr lang="es-ES" sz="1800" i="1" kern="1200">
              <a:latin typeface="Antonio" pitchFamily="2" charset="0"/>
              <a:cs typeface="Arial" panose="020B0604020202020204" pitchFamily="34" charset="0"/>
            </a:rPr>
            <a:t>ChatGPT y Wólfram Alpha, </a:t>
          </a:r>
          <a:endParaRPr lang="es-ES" sz="1800" i="1" kern="1200" dirty="0">
            <a:latin typeface="Antonio" pitchFamily="2" charset="0"/>
            <a:cs typeface="Arial" panose="020B0604020202020204" pitchFamily="34" charset="0"/>
          </a:endParaRPr>
        </a:p>
        <a:p>
          <a:pPr marL="171450" lvl="1" indent="-171450" algn="l" defTabSz="800100">
            <a:lnSpc>
              <a:spcPct val="90000"/>
            </a:lnSpc>
            <a:spcBef>
              <a:spcPct val="0"/>
            </a:spcBef>
            <a:spcAft>
              <a:spcPct val="15000"/>
            </a:spcAft>
            <a:buChar char="•"/>
          </a:pPr>
          <a:r>
            <a:rPr lang="es-ES" sz="1800" i="1" kern="1200" dirty="0">
              <a:latin typeface="Antonio" pitchFamily="2" charset="0"/>
              <a:cs typeface="Arial" panose="020B0604020202020204" pitchFamily="34" charset="0"/>
            </a:rPr>
            <a:t>Scite.ai para artículos científicos</a:t>
          </a:r>
        </a:p>
        <a:p>
          <a:pPr marL="171450" lvl="1" indent="-171450" algn="l" defTabSz="800100">
            <a:lnSpc>
              <a:spcPct val="90000"/>
            </a:lnSpc>
            <a:spcBef>
              <a:spcPct val="0"/>
            </a:spcBef>
            <a:spcAft>
              <a:spcPct val="15000"/>
            </a:spcAft>
            <a:buChar char="•"/>
          </a:pPr>
          <a:r>
            <a:rPr lang="es-ES" sz="1800" i="1" u="sng" kern="1200" dirty="0">
              <a:latin typeface="Antonio" pitchFamily="2" charset="0"/>
              <a:cs typeface="Arial" panose="020B0604020202020204" pitchFamily="34" charset="0"/>
            </a:rPr>
            <a:t>Tutor de apoyo (Mini GPT’s): </a:t>
          </a:r>
          <a:r>
            <a:rPr lang="es-ES" sz="1800" i="1" kern="1200" dirty="0">
              <a:latin typeface="Antonio" pitchFamily="2" charset="0"/>
              <a:cs typeface="Arial" panose="020B0604020202020204" pitchFamily="34" charset="0"/>
            </a:rPr>
            <a:t>Definir alcance </a:t>
          </a:r>
          <a:endParaRPr lang="es-ES" sz="1800" kern="1200" dirty="0">
            <a:latin typeface="Antonio" pitchFamily="2" charset="0"/>
            <a:cs typeface="Arial" panose="020B0604020202020204" pitchFamily="34" charset="0"/>
          </a:endParaRPr>
        </a:p>
      </dsp:txBody>
      <dsp:txXfrm>
        <a:off x="320571" y="1166038"/>
        <a:ext cx="4002958" cy="1792476"/>
      </dsp:txXfrm>
    </dsp:sp>
    <dsp:sp modelId="{3AEADC5E-BD10-48C5-9D28-5CB21EB446A1}">
      <dsp:nvSpPr>
        <dsp:cNvPr id="0" name=""/>
        <dsp:cNvSpPr/>
      </dsp:nvSpPr>
      <dsp:spPr>
        <a:xfrm rot="21535344">
          <a:off x="3895407" y="72863"/>
          <a:ext cx="1276159" cy="8195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CO" sz="1400" kern="1200"/>
        </a:p>
      </dsp:txBody>
      <dsp:txXfrm>
        <a:off x="3895429" y="239077"/>
        <a:ext cx="1030306" cy="491707"/>
      </dsp:txXfrm>
    </dsp:sp>
    <dsp:sp modelId="{B9AC7FB3-A6BE-4905-A85E-DCBB39B3D99E}">
      <dsp:nvSpPr>
        <dsp:cNvPr id="0" name=""/>
        <dsp:cNvSpPr/>
      </dsp:nvSpPr>
      <dsp:spPr>
        <a:xfrm>
          <a:off x="5701087" y="70719"/>
          <a:ext cx="3291592" cy="10769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s-ES" sz="1800" kern="1200" dirty="0">
              <a:latin typeface="Antonio" pitchFamily="2" charset="0"/>
              <a:cs typeface="Arial" panose="020B0604020202020204" pitchFamily="34" charset="0"/>
            </a:rPr>
            <a:t>Diseño universal de aprendizaje (DUA): </a:t>
          </a:r>
          <a:endParaRPr lang="es-CO" sz="1800" kern="1200" dirty="0"/>
        </a:p>
      </dsp:txBody>
      <dsp:txXfrm>
        <a:off x="5701087" y="70719"/>
        <a:ext cx="3291592" cy="717959"/>
      </dsp:txXfrm>
    </dsp:sp>
    <dsp:sp modelId="{CF494288-8742-4DD9-852D-C3432B54A8FA}">
      <dsp:nvSpPr>
        <dsp:cNvPr id="0" name=""/>
        <dsp:cNvSpPr/>
      </dsp:nvSpPr>
      <dsp:spPr>
        <a:xfrm>
          <a:off x="6375269" y="788678"/>
          <a:ext cx="3291592" cy="23328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s-ES" sz="1800" i="1" kern="1200" dirty="0" err="1">
              <a:latin typeface="Antonio" pitchFamily="2" charset="0"/>
              <a:cs typeface="Arial" panose="020B0604020202020204" pitchFamily="34" charset="0"/>
            </a:rPr>
            <a:t>NotebookLM</a:t>
          </a:r>
          <a:r>
            <a:rPr lang="es-ES" sz="1800" i="1" kern="1200" dirty="0">
              <a:latin typeface="Antonio" pitchFamily="2" charset="0"/>
              <a:cs typeface="Arial" panose="020B0604020202020204" pitchFamily="34" charset="0"/>
            </a:rPr>
            <a:t> (Mapas visuales y Podcast)</a:t>
          </a:r>
          <a:endParaRPr lang="es-CO" sz="1800" kern="1200" dirty="0"/>
        </a:p>
      </dsp:txBody>
      <dsp:txXfrm>
        <a:off x="6443594" y="857003"/>
        <a:ext cx="3154942" cy="21961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F4D781-871B-4B73-83E5-93CB9740B734}" type="datetimeFigureOut">
              <a:rPr lang="es-CO" smtClean="0"/>
              <a:t>29/05/2025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647FE-7800-4893-9DBE-CE43E38D6181}" type="slidenum">
              <a:rPr lang="es-CO" smtClean="0"/>
              <a:t>‹Nº›</a:t>
            </a:fld>
            <a:endParaRPr lang="es-CO"/>
          </a:p>
        </p:txBody>
      </p:sp>
    </p:spTree>
    <p:extLst>
      <p:ext uri="{BB962C8B-B14F-4D97-AF65-F5344CB8AC3E}">
        <p14:creationId xmlns:p14="http://schemas.microsoft.com/office/powerpoint/2010/main" val="1035327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CB647FE-7800-4893-9DBE-CE43E38D6181}" type="slidenum">
              <a:rPr lang="es-CO" smtClean="0"/>
              <a:t>2</a:t>
            </a:fld>
            <a:endParaRPr lang="es-CO"/>
          </a:p>
        </p:txBody>
      </p:sp>
    </p:spTree>
    <p:extLst>
      <p:ext uri="{BB962C8B-B14F-4D97-AF65-F5344CB8AC3E}">
        <p14:creationId xmlns:p14="http://schemas.microsoft.com/office/powerpoint/2010/main" val="1492935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CA863-BEC2-0E18-1862-2FE4CD8298A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8B7DA45-21FF-2FFA-5681-50369D06C6B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6DAFFDB-138B-3046-1AAA-6C31B32377B8}"/>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5CF982F4-CCE7-64C2-1E32-B1890B6096F3}"/>
              </a:ext>
            </a:extLst>
          </p:cNvPr>
          <p:cNvSpPr>
            <a:spLocks noGrp="1"/>
          </p:cNvSpPr>
          <p:nvPr>
            <p:ph type="sldNum" sz="quarter" idx="5"/>
          </p:nvPr>
        </p:nvSpPr>
        <p:spPr/>
        <p:txBody>
          <a:bodyPr/>
          <a:lstStyle/>
          <a:p>
            <a:fld id="{FCB647FE-7800-4893-9DBE-CE43E38D6181}" type="slidenum">
              <a:rPr lang="es-CO" smtClean="0"/>
              <a:t>14</a:t>
            </a:fld>
            <a:endParaRPr lang="es-CO"/>
          </a:p>
        </p:txBody>
      </p:sp>
    </p:spTree>
    <p:extLst>
      <p:ext uri="{BB962C8B-B14F-4D97-AF65-F5344CB8AC3E}">
        <p14:creationId xmlns:p14="http://schemas.microsoft.com/office/powerpoint/2010/main" val="70340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C3DBE-ADEF-172D-A03E-11C0E4A94D7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A6C1578-1487-986A-903F-B8F7FE7E90D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0EBD48D-381C-4321-F59E-C496DA4780A1}"/>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DDD7186B-F075-204D-430B-FE11758DCC9A}"/>
              </a:ext>
            </a:extLst>
          </p:cNvPr>
          <p:cNvSpPr>
            <a:spLocks noGrp="1"/>
          </p:cNvSpPr>
          <p:nvPr>
            <p:ph type="sldNum" sz="quarter" idx="5"/>
          </p:nvPr>
        </p:nvSpPr>
        <p:spPr/>
        <p:txBody>
          <a:bodyPr/>
          <a:lstStyle/>
          <a:p>
            <a:fld id="{FCB647FE-7800-4893-9DBE-CE43E38D6181}" type="slidenum">
              <a:rPr lang="es-CO" smtClean="0"/>
              <a:t>15</a:t>
            </a:fld>
            <a:endParaRPr lang="es-CO"/>
          </a:p>
        </p:txBody>
      </p:sp>
    </p:spTree>
    <p:extLst>
      <p:ext uri="{BB962C8B-B14F-4D97-AF65-F5344CB8AC3E}">
        <p14:creationId xmlns:p14="http://schemas.microsoft.com/office/powerpoint/2010/main" val="517766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B01EA-8312-C3F3-ED0C-0C374D31C49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3692777-1943-9CF2-FAD8-9434EF390CB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A0CB05C-6C8E-A0BE-1D51-2EF178FE33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0" dirty="0">
                <a:solidFill>
                  <a:srgbClr val="C7A06F"/>
                </a:solidFill>
                <a:effectLst/>
                <a:latin typeface="Consolas" panose="020B0609020204030204" pitchFamily="49" charset="0"/>
              </a:rPr>
              <a:t>Representan el 2,4% de los docentes que no requieren formación adicional porque se sienten seguros del dominio sobre la IA ¿Qué están haciendo estos docentes?:</a:t>
            </a:r>
            <a:endParaRPr lang="es-MX" b="0" dirty="0">
              <a:solidFill>
                <a:srgbClr val="BDBDBD"/>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MX" b="0" dirty="0">
                <a:solidFill>
                  <a:srgbClr val="C7A06F"/>
                </a:solidFill>
                <a:effectLst/>
                <a:latin typeface="Consolas" panose="020B0609020204030204" pitchFamily="49" charset="0"/>
              </a:rPr>
            </a:br>
            <a:r>
              <a:rPr lang="es-MX" b="0" dirty="0" err="1">
                <a:solidFill>
                  <a:srgbClr val="C7A06F"/>
                </a:solidFill>
                <a:effectLst/>
                <a:latin typeface="Consolas" panose="020B0609020204030204" pitchFamily="49" charset="0"/>
              </a:rPr>
              <a:t>ChatGPT</a:t>
            </a:r>
            <a:r>
              <a:rPr lang="es-MX" b="0" dirty="0">
                <a:solidFill>
                  <a:srgbClr val="C7A06F"/>
                </a:solidFill>
                <a:effectLst/>
                <a:latin typeface="Consolas" panose="020B0609020204030204" pitchFamily="49" charset="0"/>
              </a:rPr>
              <a:t>, </a:t>
            </a:r>
            <a:r>
              <a:rPr lang="es-MX" b="1" dirty="0" err="1">
                <a:solidFill>
                  <a:srgbClr val="C7A06F"/>
                </a:solidFill>
                <a:effectLst/>
                <a:latin typeface="Consolas" panose="020B0609020204030204" pitchFamily="49" charset="0"/>
              </a:rPr>
              <a:t>scite</a:t>
            </a:r>
            <a:r>
              <a:rPr lang="es-MX" b="1" dirty="0">
                <a:solidFill>
                  <a:srgbClr val="C7A06F"/>
                </a:solidFill>
                <a:effectLst/>
                <a:latin typeface="Consolas" panose="020B0609020204030204" pitchFamily="49" charset="0"/>
              </a:rPr>
              <a:t> </a:t>
            </a:r>
            <a:r>
              <a:rPr lang="es-MX" b="1" dirty="0" err="1">
                <a:solidFill>
                  <a:srgbClr val="C7A06F"/>
                </a:solidFill>
                <a:effectLst/>
                <a:latin typeface="Consolas" panose="020B0609020204030204" pitchFamily="49" charset="0"/>
              </a:rPr>
              <a:t>ai</a:t>
            </a:r>
            <a:r>
              <a:rPr lang="es-MX" b="1" dirty="0">
                <a:solidFill>
                  <a:srgbClr val="C7A06F"/>
                </a:solidFill>
                <a:effectLst/>
                <a:latin typeface="Consolas" panose="020B0609020204030204" pitchFamily="49" charset="0"/>
              </a:rPr>
              <a:t> (</a:t>
            </a:r>
            <a:r>
              <a:rPr lang="es-MX" b="1" dirty="0" err="1">
                <a:solidFill>
                  <a:srgbClr val="C7A06F"/>
                </a:solidFill>
                <a:effectLst/>
                <a:latin typeface="Consolas" panose="020B0609020204030204" pitchFamily="49" charset="0"/>
              </a:rPr>
              <a:t>Articulos</a:t>
            </a:r>
            <a:r>
              <a:rPr lang="es-MX" b="1" dirty="0">
                <a:solidFill>
                  <a:srgbClr val="C7A06F"/>
                </a:solidFill>
                <a:effectLst/>
                <a:latin typeface="Consolas" panose="020B0609020204030204" pitchFamily="49" charset="0"/>
              </a:rPr>
              <a:t> y referencias científicos)</a:t>
            </a:r>
            <a:br>
              <a:rPr lang="es-MX" b="0" dirty="0">
                <a:solidFill>
                  <a:srgbClr val="C7A06F"/>
                </a:solidFill>
                <a:effectLst/>
                <a:latin typeface="Consolas" panose="020B0609020204030204" pitchFamily="49" charset="0"/>
              </a:rPr>
            </a:br>
            <a:r>
              <a:rPr lang="es-MX" b="0" dirty="0">
                <a:solidFill>
                  <a:srgbClr val="C7A06F"/>
                </a:solidFill>
                <a:effectLst/>
                <a:latin typeface="Consolas" panose="020B0609020204030204" pitchFamily="49" charset="0"/>
              </a:rPr>
              <a:t>Google </a:t>
            </a:r>
            <a:r>
              <a:rPr lang="es-MX" b="0" dirty="0" err="1">
                <a:solidFill>
                  <a:srgbClr val="C7A06F"/>
                </a:solidFill>
                <a:effectLst/>
                <a:latin typeface="Consolas" panose="020B0609020204030204" pitchFamily="49" charset="0"/>
              </a:rPr>
              <a:t>bard</a:t>
            </a:r>
            <a:r>
              <a:rPr lang="es-MX" b="0" dirty="0">
                <a:solidFill>
                  <a:srgbClr val="C7A06F"/>
                </a:solidFill>
                <a:effectLst/>
                <a:latin typeface="Consolas" panose="020B0609020204030204" pitchFamily="49" charset="0"/>
              </a:rPr>
              <a:t>, Grammarly y </a:t>
            </a:r>
            <a:r>
              <a:rPr lang="es-MX" b="1" dirty="0" err="1">
                <a:solidFill>
                  <a:srgbClr val="C7A06F"/>
                </a:solidFill>
                <a:effectLst/>
                <a:latin typeface="Consolas" panose="020B0609020204030204" pitchFamily="49" charset="0"/>
              </a:rPr>
              <a:t>JustDone</a:t>
            </a:r>
            <a:r>
              <a:rPr lang="es-MX" b="1" dirty="0">
                <a:solidFill>
                  <a:srgbClr val="C7A06F"/>
                </a:solidFill>
                <a:effectLst/>
                <a:latin typeface="Consolas" panose="020B0609020204030204" pitchFamily="49" charset="0"/>
              </a:rPr>
              <a:t> (Redacción</a:t>
            </a:r>
            <a:r>
              <a:rPr lang="es-MX" b="0" dirty="0">
                <a:solidFill>
                  <a:srgbClr val="C7A06F"/>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MX" b="0" dirty="0" err="1">
                <a:solidFill>
                  <a:srgbClr val="C7A06F"/>
                </a:solidFill>
                <a:effectLst/>
                <a:latin typeface="Consolas" panose="020B0609020204030204" pitchFamily="49" charset="0"/>
              </a:rPr>
              <a:t>Copilot</a:t>
            </a:r>
            <a:endParaRPr lang="es-MX" b="0" dirty="0">
              <a:solidFill>
                <a:srgbClr val="C7A06F"/>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MX" b="0" dirty="0">
              <a:solidFill>
                <a:srgbClr val="C7A06F"/>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b="0" dirty="0">
                <a:solidFill>
                  <a:srgbClr val="C7A06F"/>
                </a:solidFill>
                <a:effectLst/>
                <a:latin typeface="Consolas" panose="020B0609020204030204" pitchFamily="49" charset="0"/>
              </a:rPr>
              <a:t>Ninguno de los 3 ve un impacto significativo en el aprendizaje del estudiante</a:t>
            </a:r>
          </a:p>
          <a:p>
            <a:pPr marL="0" marR="0" lvl="0" indent="0" algn="l" defTabSz="914400" rtl="0" eaLnBrk="1" fontAlgn="auto" latinLnBrk="0" hangingPunct="1">
              <a:lnSpc>
                <a:spcPct val="100000"/>
              </a:lnSpc>
              <a:spcBef>
                <a:spcPts val="0"/>
              </a:spcBef>
              <a:spcAft>
                <a:spcPts val="0"/>
              </a:spcAft>
              <a:buClrTx/>
              <a:buSzTx/>
              <a:buFontTx/>
              <a:buNone/>
              <a:tabLst/>
              <a:defRPr/>
            </a:pPr>
            <a:r>
              <a:rPr lang="es-MX" b="0" dirty="0">
                <a:solidFill>
                  <a:srgbClr val="C7A06F"/>
                </a:solidFill>
                <a:effectLst/>
                <a:latin typeface="Consolas" panose="020B0609020204030204" pitchFamily="49" charset="0"/>
              </a:rPr>
              <a:t>Todos 3 ven un impacto positivo a nivel de sus funciones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b="0" dirty="0">
              <a:solidFill>
                <a:srgbClr val="C7A06F"/>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b="0" dirty="0">
                <a:solidFill>
                  <a:srgbClr val="C7A06F"/>
                </a:solidFill>
                <a:effectLst/>
                <a:latin typeface="Consolas" panose="020B0609020204030204" pitchFamily="49" charset="0"/>
              </a:rPr>
              <a:t>Representa una oportunidad para formación especifica que impacte en el aprendizaje</a:t>
            </a:r>
            <a:endParaRPr lang="es-CO" dirty="0"/>
          </a:p>
        </p:txBody>
      </p:sp>
      <p:sp>
        <p:nvSpPr>
          <p:cNvPr id="4" name="Marcador de número de diapositiva 3">
            <a:extLst>
              <a:ext uri="{FF2B5EF4-FFF2-40B4-BE49-F238E27FC236}">
                <a16:creationId xmlns:a16="http://schemas.microsoft.com/office/drawing/2014/main" id="{93AFAE19-C264-37AC-0060-958D611DAA8B}"/>
              </a:ext>
            </a:extLst>
          </p:cNvPr>
          <p:cNvSpPr>
            <a:spLocks noGrp="1"/>
          </p:cNvSpPr>
          <p:nvPr>
            <p:ph type="sldNum" sz="quarter" idx="5"/>
          </p:nvPr>
        </p:nvSpPr>
        <p:spPr/>
        <p:txBody>
          <a:bodyPr/>
          <a:lstStyle/>
          <a:p>
            <a:fld id="{FCB647FE-7800-4893-9DBE-CE43E38D6181}" type="slidenum">
              <a:rPr lang="es-CO" smtClean="0"/>
              <a:t>16</a:t>
            </a:fld>
            <a:endParaRPr lang="es-CO"/>
          </a:p>
        </p:txBody>
      </p:sp>
    </p:spTree>
    <p:extLst>
      <p:ext uri="{BB962C8B-B14F-4D97-AF65-F5344CB8AC3E}">
        <p14:creationId xmlns:p14="http://schemas.microsoft.com/office/powerpoint/2010/main" val="297284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7E556-D1F3-8133-A1DC-F7CEC658B5F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319FAC0-E100-F92C-8C57-012284774F6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9C84E93-E85F-66D9-BC1D-22E02C22B26A}"/>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E9BA76D7-8706-29CC-AE9F-90C4C641785C}"/>
              </a:ext>
            </a:extLst>
          </p:cNvPr>
          <p:cNvSpPr>
            <a:spLocks noGrp="1"/>
          </p:cNvSpPr>
          <p:nvPr>
            <p:ph type="sldNum" sz="quarter" idx="5"/>
          </p:nvPr>
        </p:nvSpPr>
        <p:spPr/>
        <p:txBody>
          <a:bodyPr/>
          <a:lstStyle/>
          <a:p>
            <a:fld id="{FCB647FE-7800-4893-9DBE-CE43E38D6181}" type="slidenum">
              <a:rPr lang="es-CO" smtClean="0"/>
              <a:t>17</a:t>
            </a:fld>
            <a:endParaRPr lang="es-CO"/>
          </a:p>
        </p:txBody>
      </p:sp>
    </p:spTree>
    <p:extLst>
      <p:ext uri="{BB962C8B-B14F-4D97-AF65-F5344CB8AC3E}">
        <p14:creationId xmlns:p14="http://schemas.microsoft.com/office/powerpoint/2010/main" val="2449276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A0F06-EF26-5E42-5E8F-21A07144709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E53C77A-6A84-3C3D-414E-7DF6C343A3A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55949F9-47C6-26C9-9274-316E2EA80EB7}"/>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35A19717-1C06-6D73-E853-F31F3E09C1D9}"/>
              </a:ext>
            </a:extLst>
          </p:cNvPr>
          <p:cNvSpPr>
            <a:spLocks noGrp="1"/>
          </p:cNvSpPr>
          <p:nvPr>
            <p:ph type="sldNum" sz="quarter" idx="5"/>
          </p:nvPr>
        </p:nvSpPr>
        <p:spPr/>
        <p:txBody>
          <a:bodyPr/>
          <a:lstStyle/>
          <a:p>
            <a:fld id="{FCB647FE-7800-4893-9DBE-CE43E38D6181}" type="slidenum">
              <a:rPr lang="es-CO" smtClean="0"/>
              <a:t>18</a:t>
            </a:fld>
            <a:endParaRPr lang="es-CO"/>
          </a:p>
        </p:txBody>
      </p:sp>
    </p:spTree>
    <p:extLst>
      <p:ext uri="{BB962C8B-B14F-4D97-AF65-F5344CB8AC3E}">
        <p14:creationId xmlns:p14="http://schemas.microsoft.com/office/powerpoint/2010/main" val="267203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DD9A7-91F3-8E3C-CD21-CD11AFAF351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2DC083A-BEE6-F61D-A476-846AB4559AF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FB97BF4-7E48-AD08-C96B-AF8B40178C03}"/>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3EB6494F-91DE-872D-0EA7-DDEB8587C847}"/>
              </a:ext>
            </a:extLst>
          </p:cNvPr>
          <p:cNvSpPr>
            <a:spLocks noGrp="1"/>
          </p:cNvSpPr>
          <p:nvPr>
            <p:ph type="sldNum" sz="quarter" idx="5"/>
          </p:nvPr>
        </p:nvSpPr>
        <p:spPr/>
        <p:txBody>
          <a:bodyPr/>
          <a:lstStyle/>
          <a:p>
            <a:fld id="{FCB647FE-7800-4893-9DBE-CE43E38D6181}" type="slidenum">
              <a:rPr lang="es-CO" smtClean="0"/>
              <a:t>19</a:t>
            </a:fld>
            <a:endParaRPr lang="es-CO"/>
          </a:p>
        </p:txBody>
      </p:sp>
    </p:spTree>
    <p:extLst>
      <p:ext uri="{BB962C8B-B14F-4D97-AF65-F5344CB8AC3E}">
        <p14:creationId xmlns:p14="http://schemas.microsoft.com/office/powerpoint/2010/main" val="281507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Magischool.ai alternativa de notebook LM</a:t>
            </a:r>
          </a:p>
        </p:txBody>
      </p:sp>
      <p:sp>
        <p:nvSpPr>
          <p:cNvPr id="4" name="Marcador de número de diapositiva 3"/>
          <p:cNvSpPr>
            <a:spLocks noGrp="1"/>
          </p:cNvSpPr>
          <p:nvPr>
            <p:ph type="sldNum" sz="quarter" idx="5"/>
          </p:nvPr>
        </p:nvSpPr>
        <p:spPr/>
        <p:txBody>
          <a:bodyPr/>
          <a:lstStyle/>
          <a:p>
            <a:fld id="{FCB647FE-7800-4893-9DBE-CE43E38D6181}" type="slidenum">
              <a:rPr lang="es-CO" smtClean="0"/>
              <a:t>20</a:t>
            </a:fld>
            <a:endParaRPr lang="es-CO"/>
          </a:p>
        </p:txBody>
      </p:sp>
    </p:spTree>
    <p:extLst>
      <p:ext uri="{BB962C8B-B14F-4D97-AF65-F5344CB8AC3E}">
        <p14:creationId xmlns:p14="http://schemas.microsoft.com/office/powerpoint/2010/main" val="4001630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BBE0C-6C79-31FB-93DC-DD5A8DACC3F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44B1C0C-3A36-E23A-C2F4-B8B5D06A4EF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0F6B5AB-4FF7-410C-2132-01A55EC4370B}"/>
              </a:ext>
            </a:extLst>
          </p:cNvPr>
          <p:cNvSpPr>
            <a:spLocks noGrp="1"/>
          </p:cNvSpPr>
          <p:nvPr>
            <p:ph type="body" idx="1"/>
          </p:nvPr>
        </p:nvSpPr>
        <p:spPr/>
        <p:txBody>
          <a:bodyPr/>
          <a:lstStyle/>
          <a:p>
            <a:r>
              <a:rPr lang="es-CO" dirty="0"/>
              <a:t>Magischool.ai alternativa de notebook LM</a:t>
            </a:r>
          </a:p>
        </p:txBody>
      </p:sp>
      <p:sp>
        <p:nvSpPr>
          <p:cNvPr id="4" name="Marcador de número de diapositiva 3">
            <a:extLst>
              <a:ext uri="{FF2B5EF4-FFF2-40B4-BE49-F238E27FC236}">
                <a16:creationId xmlns:a16="http://schemas.microsoft.com/office/drawing/2014/main" id="{83002885-2209-03E8-2827-73A3DF4D712E}"/>
              </a:ext>
            </a:extLst>
          </p:cNvPr>
          <p:cNvSpPr>
            <a:spLocks noGrp="1"/>
          </p:cNvSpPr>
          <p:nvPr>
            <p:ph type="sldNum" sz="quarter" idx="5"/>
          </p:nvPr>
        </p:nvSpPr>
        <p:spPr/>
        <p:txBody>
          <a:bodyPr/>
          <a:lstStyle/>
          <a:p>
            <a:fld id="{FCB647FE-7800-4893-9DBE-CE43E38D6181}" type="slidenum">
              <a:rPr lang="es-CO" smtClean="0"/>
              <a:t>21</a:t>
            </a:fld>
            <a:endParaRPr lang="es-CO"/>
          </a:p>
        </p:txBody>
      </p:sp>
    </p:spTree>
    <p:extLst>
      <p:ext uri="{BB962C8B-B14F-4D97-AF65-F5344CB8AC3E}">
        <p14:creationId xmlns:p14="http://schemas.microsoft.com/office/powerpoint/2010/main" val="1689832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867E8-E8BB-D940-0284-D9A7F2DDE52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F09F1C4-3FFB-935A-83F4-878902EF4BC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A39A11E-46AA-61F6-5C74-0D79F4F028AF}"/>
              </a:ext>
            </a:extLst>
          </p:cNvPr>
          <p:cNvSpPr>
            <a:spLocks noGrp="1"/>
          </p:cNvSpPr>
          <p:nvPr>
            <p:ph type="body" idx="1"/>
          </p:nvPr>
        </p:nvSpPr>
        <p:spPr/>
        <p:txBody>
          <a:bodyPr/>
          <a:lstStyle/>
          <a:p>
            <a:r>
              <a:rPr lang="es-CO" dirty="0"/>
              <a:t>Magischool.ai alternativa de notebook LM</a:t>
            </a:r>
          </a:p>
        </p:txBody>
      </p:sp>
      <p:sp>
        <p:nvSpPr>
          <p:cNvPr id="4" name="Marcador de número de diapositiva 3">
            <a:extLst>
              <a:ext uri="{FF2B5EF4-FFF2-40B4-BE49-F238E27FC236}">
                <a16:creationId xmlns:a16="http://schemas.microsoft.com/office/drawing/2014/main" id="{2BFAE4E5-D1B0-AF00-D8EC-BE62405F2C2B}"/>
              </a:ext>
            </a:extLst>
          </p:cNvPr>
          <p:cNvSpPr>
            <a:spLocks noGrp="1"/>
          </p:cNvSpPr>
          <p:nvPr>
            <p:ph type="sldNum" sz="quarter" idx="5"/>
          </p:nvPr>
        </p:nvSpPr>
        <p:spPr/>
        <p:txBody>
          <a:bodyPr/>
          <a:lstStyle/>
          <a:p>
            <a:fld id="{FCB647FE-7800-4893-9DBE-CE43E38D6181}" type="slidenum">
              <a:rPr lang="es-CO" smtClean="0"/>
              <a:t>22</a:t>
            </a:fld>
            <a:endParaRPr lang="es-CO"/>
          </a:p>
        </p:txBody>
      </p:sp>
    </p:spTree>
    <p:extLst>
      <p:ext uri="{BB962C8B-B14F-4D97-AF65-F5344CB8AC3E}">
        <p14:creationId xmlns:p14="http://schemas.microsoft.com/office/powerpoint/2010/main" val="1359909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Esto significa que las estimaciones derivadas de la muestra podrían variar hasta </a:t>
            </a:r>
            <a:r>
              <a:rPr lang="es-MX" b="1" dirty="0"/>
              <a:t>10 puntos porcentuales</a:t>
            </a:r>
            <a:r>
              <a:rPr lang="es-MX" dirty="0"/>
              <a:t> respecto a la población real, lo cual puede ser alto para tomar decisiones basadas en evidencia.</a:t>
            </a:r>
          </a:p>
          <a:p>
            <a:endParaRPr lang="es-MX" dirty="0"/>
          </a:p>
          <a:p>
            <a:r>
              <a:rPr lang="es-CO" b="0" i="0" dirty="0">
                <a:solidFill>
                  <a:srgbClr val="EEF0FF"/>
                </a:solidFill>
                <a:effectLst/>
                <a:latin typeface="Google Sans"/>
              </a:rPr>
              <a:t>(Cross-</a:t>
            </a:r>
            <a:r>
              <a:rPr lang="es-CO" b="0" i="0" dirty="0" err="1">
                <a:solidFill>
                  <a:srgbClr val="EEF0FF"/>
                </a:solidFill>
                <a:effectLst/>
                <a:latin typeface="Google Sans"/>
              </a:rPr>
              <a:t>Industry</a:t>
            </a:r>
            <a:r>
              <a:rPr lang="es-CO" b="0" i="0" dirty="0">
                <a:solidFill>
                  <a:srgbClr val="EEF0FF"/>
                </a:solidFill>
                <a:effectLst/>
                <a:latin typeface="Google Sans"/>
              </a:rPr>
              <a:t> Standard </a:t>
            </a:r>
            <a:r>
              <a:rPr lang="es-CO" b="0" i="0" dirty="0" err="1">
                <a:solidFill>
                  <a:srgbClr val="EEF0FF"/>
                </a:solidFill>
                <a:effectLst/>
                <a:latin typeface="Google Sans"/>
              </a:rPr>
              <a:t>Process</a:t>
            </a:r>
            <a:r>
              <a:rPr lang="es-CO" b="0" i="0" dirty="0">
                <a:solidFill>
                  <a:srgbClr val="EEF0FF"/>
                </a:solidFill>
                <a:effectLst/>
                <a:latin typeface="Google Sans"/>
              </a:rPr>
              <a:t> </a:t>
            </a:r>
            <a:r>
              <a:rPr lang="es-CO" b="0" i="0" dirty="0" err="1">
                <a:solidFill>
                  <a:srgbClr val="EEF0FF"/>
                </a:solidFill>
                <a:effectLst/>
                <a:latin typeface="Google Sans"/>
              </a:rPr>
              <a:t>for</a:t>
            </a:r>
            <a:r>
              <a:rPr lang="es-CO" b="0" i="0" dirty="0">
                <a:solidFill>
                  <a:srgbClr val="EEF0FF"/>
                </a:solidFill>
                <a:effectLst/>
                <a:latin typeface="Google Sans"/>
              </a:rPr>
              <a:t> Data </a:t>
            </a:r>
            <a:r>
              <a:rPr lang="es-CO" b="0" i="0" dirty="0" err="1">
                <a:solidFill>
                  <a:srgbClr val="EEF0FF"/>
                </a:solidFill>
                <a:effectLst/>
                <a:latin typeface="Google Sans"/>
              </a:rPr>
              <a:t>Mining</a:t>
            </a:r>
            <a:r>
              <a:rPr lang="es-CO" b="0" i="0" dirty="0">
                <a:solidFill>
                  <a:srgbClr val="EEF0FF"/>
                </a:solidFill>
                <a:effectLst/>
                <a:latin typeface="Google Sans"/>
              </a:rPr>
              <a:t>)</a:t>
            </a:r>
            <a:endParaRPr lang="es-CO" dirty="0"/>
          </a:p>
        </p:txBody>
      </p:sp>
      <p:sp>
        <p:nvSpPr>
          <p:cNvPr id="4" name="Marcador de número de diapositiva 3"/>
          <p:cNvSpPr>
            <a:spLocks noGrp="1"/>
          </p:cNvSpPr>
          <p:nvPr>
            <p:ph type="sldNum" sz="quarter" idx="5"/>
          </p:nvPr>
        </p:nvSpPr>
        <p:spPr/>
        <p:txBody>
          <a:bodyPr/>
          <a:lstStyle/>
          <a:p>
            <a:fld id="{FCB647FE-7800-4893-9DBE-CE43E38D6181}" type="slidenum">
              <a:rPr lang="es-CO" smtClean="0"/>
              <a:t>3</a:t>
            </a:fld>
            <a:endParaRPr lang="es-CO"/>
          </a:p>
        </p:txBody>
      </p:sp>
    </p:spTree>
    <p:extLst>
      <p:ext uri="{BB962C8B-B14F-4D97-AF65-F5344CB8AC3E}">
        <p14:creationId xmlns:p14="http://schemas.microsoft.com/office/powerpoint/2010/main" val="2473160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FDAB1-B03C-0B49-F19B-130B05B2E32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7465E28-B8F1-0593-0635-CA417C95436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9982316-FDCA-E7B3-447D-CBB3B33F540C}"/>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88079051-0C34-3847-2189-875FA7203555}"/>
              </a:ext>
            </a:extLst>
          </p:cNvPr>
          <p:cNvSpPr>
            <a:spLocks noGrp="1"/>
          </p:cNvSpPr>
          <p:nvPr>
            <p:ph type="sldNum" sz="quarter" idx="5"/>
          </p:nvPr>
        </p:nvSpPr>
        <p:spPr/>
        <p:txBody>
          <a:bodyPr/>
          <a:lstStyle/>
          <a:p>
            <a:fld id="{FCB647FE-7800-4893-9DBE-CE43E38D6181}" type="slidenum">
              <a:rPr lang="es-CO" smtClean="0"/>
              <a:t>5</a:t>
            </a:fld>
            <a:endParaRPr lang="es-CO"/>
          </a:p>
        </p:txBody>
      </p:sp>
    </p:spTree>
    <p:extLst>
      <p:ext uri="{BB962C8B-B14F-4D97-AF65-F5344CB8AC3E}">
        <p14:creationId xmlns:p14="http://schemas.microsoft.com/office/powerpoint/2010/main" val="3151366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A7EBE-3DE8-6005-B576-02B5975C356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D84B59A-6599-A6F8-20EE-36BD43B3EB9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F0BF3B1-8F43-A2AF-FC6E-7FD0A98F6B98}"/>
              </a:ext>
            </a:extLst>
          </p:cNvPr>
          <p:cNvSpPr>
            <a:spLocks noGrp="1"/>
          </p:cNvSpPr>
          <p:nvPr>
            <p:ph type="body" idx="1"/>
          </p:nvPr>
        </p:nvSpPr>
        <p:spPr/>
        <p:txBody>
          <a:bodyPr/>
          <a:lstStyle/>
          <a:p>
            <a:r>
              <a:rPr lang="es-CO" dirty="0"/>
              <a:t>¿Cuántos docentes hay por programa?</a:t>
            </a:r>
          </a:p>
          <a:p>
            <a:r>
              <a:rPr lang="es-CO" dirty="0"/>
              <a:t>De cada programa dos barras para determinar la cantidad de docente que usa IA y la que no</a:t>
            </a:r>
          </a:p>
        </p:txBody>
      </p:sp>
      <p:sp>
        <p:nvSpPr>
          <p:cNvPr id="4" name="Marcador de número de diapositiva 3">
            <a:extLst>
              <a:ext uri="{FF2B5EF4-FFF2-40B4-BE49-F238E27FC236}">
                <a16:creationId xmlns:a16="http://schemas.microsoft.com/office/drawing/2014/main" id="{86E7CB28-ACE6-EC94-0510-9AB3BA273791}"/>
              </a:ext>
            </a:extLst>
          </p:cNvPr>
          <p:cNvSpPr>
            <a:spLocks noGrp="1"/>
          </p:cNvSpPr>
          <p:nvPr>
            <p:ph type="sldNum" sz="quarter" idx="5"/>
          </p:nvPr>
        </p:nvSpPr>
        <p:spPr/>
        <p:txBody>
          <a:bodyPr/>
          <a:lstStyle/>
          <a:p>
            <a:fld id="{FCB647FE-7800-4893-9DBE-CE43E38D6181}" type="slidenum">
              <a:rPr lang="es-CO" smtClean="0"/>
              <a:t>6</a:t>
            </a:fld>
            <a:endParaRPr lang="es-CO"/>
          </a:p>
        </p:txBody>
      </p:sp>
    </p:spTree>
    <p:extLst>
      <p:ext uri="{BB962C8B-B14F-4D97-AF65-F5344CB8AC3E}">
        <p14:creationId xmlns:p14="http://schemas.microsoft.com/office/powerpoint/2010/main" val="105128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CB647FE-7800-4893-9DBE-CE43E38D6181}" type="slidenum">
              <a:rPr lang="es-CO" smtClean="0"/>
              <a:t>7</a:t>
            </a:fld>
            <a:endParaRPr lang="es-CO"/>
          </a:p>
        </p:txBody>
      </p:sp>
    </p:spTree>
    <p:extLst>
      <p:ext uri="{BB962C8B-B14F-4D97-AF65-F5344CB8AC3E}">
        <p14:creationId xmlns:p14="http://schemas.microsoft.com/office/powerpoint/2010/main" val="1658561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latin typeface="Antonio" pitchFamily="2"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FCB647FE-7800-4893-9DBE-CE43E38D6181}" type="slidenum">
              <a:rPr lang="es-CO" smtClean="0"/>
              <a:t>8</a:t>
            </a:fld>
            <a:endParaRPr lang="es-CO"/>
          </a:p>
        </p:txBody>
      </p:sp>
    </p:spTree>
    <p:extLst>
      <p:ext uri="{BB962C8B-B14F-4D97-AF65-F5344CB8AC3E}">
        <p14:creationId xmlns:p14="http://schemas.microsoft.com/office/powerpoint/2010/main" val="2573326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0" dirty="0">
                <a:solidFill>
                  <a:srgbClr val="C7A06F"/>
                </a:solidFill>
                <a:effectLst/>
                <a:latin typeface="Consolas" panose="020B0609020204030204" pitchFamily="49" charset="0"/>
              </a:rPr>
              <a:t>En cuanto al impacto y los beneficios del uso de la IA 23% de los docentes no respondieron y del 77% restante: el 65% afirma que ha optimizado el tiempo en el proceso de preparación de contenido </a:t>
            </a:r>
            <a:r>
              <a:rPr lang="es-MX" b="0" dirty="0" err="1">
                <a:solidFill>
                  <a:srgbClr val="C7A06F"/>
                </a:solidFill>
                <a:effectLst/>
                <a:latin typeface="Consolas" panose="020B0609020204030204" pitchFamily="49" charset="0"/>
              </a:rPr>
              <a:t>didactico</a:t>
            </a:r>
            <a:r>
              <a:rPr lang="es-MX" b="0" dirty="0">
                <a:solidFill>
                  <a:srgbClr val="C7A06F"/>
                </a:solidFill>
                <a:effectLst/>
                <a:latin typeface="Consolas" panose="020B0609020204030204" pitchFamily="49" charset="0"/>
              </a:rPr>
              <a:t> y evaluación de aprendizajes, un 3% indica que no ha representado cambios significativos y el 9% restante indica opciones como: los estudiantes se encuentran mas motivados y usan sus celulares para algo diferente a las redes </a:t>
            </a:r>
            <a:r>
              <a:rPr lang="es-MX" b="0" dirty="0" err="1">
                <a:solidFill>
                  <a:srgbClr val="C7A06F"/>
                </a:solidFill>
                <a:effectLst/>
                <a:latin typeface="Consolas" panose="020B0609020204030204" pitchFamily="49" charset="0"/>
              </a:rPr>
              <a:t>socials</a:t>
            </a:r>
            <a:r>
              <a:rPr lang="es-MX" b="0" dirty="0">
                <a:solidFill>
                  <a:srgbClr val="C7A06F"/>
                </a:solidFill>
                <a:effectLst/>
                <a:latin typeface="Consolas" panose="020B0609020204030204" pitchFamily="49" charset="0"/>
              </a:rPr>
              <a:t>, </a:t>
            </a:r>
            <a:r>
              <a:rPr lang="es-MX" b="0" dirty="0" err="1">
                <a:solidFill>
                  <a:srgbClr val="C7A06F"/>
                </a:solidFill>
                <a:effectLst/>
                <a:latin typeface="Consolas" panose="020B0609020204030204" pitchFamily="49" charset="0"/>
              </a:rPr>
              <a:t>automaización</a:t>
            </a:r>
            <a:r>
              <a:rPr lang="es-MX" b="0" dirty="0">
                <a:solidFill>
                  <a:srgbClr val="C7A06F"/>
                </a:solidFill>
                <a:effectLst/>
                <a:latin typeface="Consolas" panose="020B0609020204030204" pitchFamily="49" charset="0"/>
              </a:rPr>
              <a:t> y </a:t>
            </a:r>
            <a:r>
              <a:rPr lang="es-MX" b="0" dirty="0" err="1">
                <a:solidFill>
                  <a:srgbClr val="C7A06F"/>
                </a:solidFill>
                <a:effectLst/>
                <a:latin typeface="Consolas" panose="020B0609020204030204" pitchFamily="49" charset="0"/>
              </a:rPr>
              <a:t>analisis</a:t>
            </a:r>
            <a:r>
              <a:rPr lang="es-MX" b="0" dirty="0">
                <a:solidFill>
                  <a:srgbClr val="C7A06F"/>
                </a:solidFill>
                <a:effectLst/>
                <a:latin typeface="Consolas" panose="020B0609020204030204" pitchFamily="49" charset="0"/>
              </a:rPr>
              <a:t> de datos o simplemente ha mejorado la </a:t>
            </a:r>
            <a:r>
              <a:rPr lang="es-MX" b="0" dirty="0" err="1">
                <a:solidFill>
                  <a:srgbClr val="C7A06F"/>
                </a:solidFill>
                <a:effectLst/>
                <a:latin typeface="Consolas" panose="020B0609020204030204" pitchFamily="49" charset="0"/>
              </a:rPr>
              <a:t>dinamica</a:t>
            </a:r>
            <a:r>
              <a:rPr lang="es-MX" b="0" dirty="0">
                <a:solidFill>
                  <a:srgbClr val="C7A06F"/>
                </a:solidFill>
                <a:effectLst/>
                <a:latin typeface="Consolas" panose="020B0609020204030204" pitchFamily="49" charset="0"/>
              </a:rPr>
              <a:t> de la clase. La docente Blanca Espinel hace un aporte significativo en los beneficios</a:t>
            </a:r>
            <a:endParaRPr lang="es-MX" b="0" dirty="0">
              <a:solidFill>
                <a:srgbClr val="BDBDBD"/>
              </a:solidFill>
              <a:effectLst/>
              <a:latin typeface="Consolas" panose="020B0609020204030204" pitchFamily="49" charset="0"/>
            </a:endParaRPr>
          </a:p>
          <a:p>
            <a:endParaRPr lang="es-CO" dirty="0"/>
          </a:p>
        </p:txBody>
      </p:sp>
      <p:sp>
        <p:nvSpPr>
          <p:cNvPr id="4" name="Marcador de número de diapositiva 3"/>
          <p:cNvSpPr>
            <a:spLocks noGrp="1"/>
          </p:cNvSpPr>
          <p:nvPr>
            <p:ph type="sldNum" sz="quarter" idx="5"/>
          </p:nvPr>
        </p:nvSpPr>
        <p:spPr/>
        <p:txBody>
          <a:bodyPr/>
          <a:lstStyle/>
          <a:p>
            <a:fld id="{FCB647FE-7800-4893-9DBE-CE43E38D6181}" type="slidenum">
              <a:rPr lang="es-CO" smtClean="0"/>
              <a:t>11</a:t>
            </a:fld>
            <a:endParaRPr lang="es-CO"/>
          </a:p>
        </p:txBody>
      </p:sp>
    </p:spTree>
    <p:extLst>
      <p:ext uri="{BB962C8B-B14F-4D97-AF65-F5344CB8AC3E}">
        <p14:creationId xmlns:p14="http://schemas.microsoft.com/office/powerpoint/2010/main" val="3912081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4DAAE-2033-3FCD-F153-9BF764D1B33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7ACD238-F76D-CCA5-F4F1-F823F5F223C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E8B346D-F5E4-37E3-060F-D94139214A5E}"/>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73F2C0C7-346E-5C6F-3561-CD8207BA6A85}"/>
              </a:ext>
            </a:extLst>
          </p:cNvPr>
          <p:cNvSpPr>
            <a:spLocks noGrp="1"/>
          </p:cNvSpPr>
          <p:nvPr>
            <p:ph type="sldNum" sz="quarter" idx="5"/>
          </p:nvPr>
        </p:nvSpPr>
        <p:spPr/>
        <p:txBody>
          <a:bodyPr/>
          <a:lstStyle/>
          <a:p>
            <a:fld id="{FCB647FE-7800-4893-9DBE-CE43E38D6181}" type="slidenum">
              <a:rPr lang="es-CO" smtClean="0"/>
              <a:t>12</a:t>
            </a:fld>
            <a:endParaRPr lang="es-CO"/>
          </a:p>
        </p:txBody>
      </p:sp>
    </p:spTree>
    <p:extLst>
      <p:ext uri="{BB962C8B-B14F-4D97-AF65-F5344CB8AC3E}">
        <p14:creationId xmlns:p14="http://schemas.microsoft.com/office/powerpoint/2010/main" val="1058973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86BFA-26A0-E8F4-26AE-8FA605A9ABB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C04E1F6-3397-3557-B21F-74A885845DC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1630397-AD82-FD54-38BE-949BE03F5E88}"/>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68987579-1B98-D795-27B0-8C619E127A17}"/>
              </a:ext>
            </a:extLst>
          </p:cNvPr>
          <p:cNvSpPr>
            <a:spLocks noGrp="1"/>
          </p:cNvSpPr>
          <p:nvPr>
            <p:ph type="sldNum" sz="quarter" idx="5"/>
          </p:nvPr>
        </p:nvSpPr>
        <p:spPr/>
        <p:txBody>
          <a:bodyPr/>
          <a:lstStyle/>
          <a:p>
            <a:fld id="{FCB647FE-7800-4893-9DBE-CE43E38D6181}" type="slidenum">
              <a:rPr lang="es-CO" smtClean="0"/>
              <a:t>13</a:t>
            </a:fld>
            <a:endParaRPr lang="es-CO"/>
          </a:p>
        </p:txBody>
      </p:sp>
    </p:spTree>
    <p:extLst>
      <p:ext uri="{BB962C8B-B14F-4D97-AF65-F5344CB8AC3E}">
        <p14:creationId xmlns:p14="http://schemas.microsoft.com/office/powerpoint/2010/main" val="1237411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05B5D6-9A86-4DE4-898A-0EF436D07A4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D25CCA1B-1A8A-4224-AFB3-E0F6A1AC9E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580D02C-3C1E-452B-9022-6313A4C49C51}"/>
              </a:ext>
            </a:extLst>
          </p:cNvPr>
          <p:cNvSpPr>
            <a:spLocks noGrp="1"/>
          </p:cNvSpPr>
          <p:nvPr>
            <p:ph type="dt" sz="half" idx="10"/>
          </p:nvPr>
        </p:nvSpPr>
        <p:spPr/>
        <p:txBody>
          <a:bodyPr/>
          <a:lstStyle/>
          <a:p>
            <a:fld id="{7EC7A986-DA68-4C44-8E00-98E768F70284}" type="datetimeFigureOut">
              <a:rPr lang="es-CO" smtClean="0"/>
              <a:t>29/05/2025</a:t>
            </a:fld>
            <a:endParaRPr lang="es-CO"/>
          </a:p>
        </p:txBody>
      </p:sp>
      <p:sp>
        <p:nvSpPr>
          <p:cNvPr id="5" name="Marcador de pie de página 4">
            <a:extLst>
              <a:ext uri="{FF2B5EF4-FFF2-40B4-BE49-F238E27FC236}">
                <a16:creationId xmlns:a16="http://schemas.microsoft.com/office/drawing/2014/main" id="{D43C9CAA-57FF-40A1-8ED6-3DA72AB74A5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52F3919-4093-4A37-86DC-B7095A116532}"/>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1128140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45C8C4-0EEB-4D34-8CB5-A2024D1A9E3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FA84D1F5-6E4D-4628-915A-6617FEBC62CF}"/>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6F81944-6206-4CEE-8135-52ED84CDADC4}"/>
              </a:ext>
            </a:extLst>
          </p:cNvPr>
          <p:cNvSpPr>
            <a:spLocks noGrp="1"/>
          </p:cNvSpPr>
          <p:nvPr>
            <p:ph type="dt" sz="half" idx="10"/>
          </p:nvPr>
        </p:nvSpPr>
        <p:spPr/>
        <p:txBody>
          <a:bodyPr/>
          <a:lstStyle/>
          <a:p>
            <a:fld id="{7EC7A986-DA68-4C44-8E00-98E768F70284}" type="datetimeFigureOut">
              <a:rPr lang="es-CO" smtClean="0"/>
              <a:t>29/05/2025</a:t>
            </a:fld>
            <a:endParaRPr lang="es-CO"/>
          </a:p>
        </p:txBody>
      </p:sp>
      <p:sp>
        <p:nvSpPr>
          <p:cNvPr id="5" name="Marcador de pie de página 4">
            <a:extLst>
              <a:ext uri="{FF2B5EF4-FFF2-40B4-BE49-F238E27FC236}">
                <a16:creationId xmlns:a16="http://schemas.microsoft.com/office/drawing/2014/main" id="{FB952146-A370-4C10-B78A-BC1F88D1780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EBAC2A7-8546-421B-833B-152BE9A15F63}"/>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4189563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6493C6F-E8C1-4058-9028-FC43909DC27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2E95BF0-481A-476B-82F3-3F62D01C8CC9}"/>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859C09B-C582-4805-A85F-80330ADA9429}"/>
              </a:ext>
            </a:extLst>
          </p:cNvPr>
          <p:cNvSpPr>
            <a:spLocks noGrp="1"/>
          </p:cNvSpPr>
          <p:nvPr>
            <p:ph type="dt" sz="half" idx="10"/>
          </p:nvPr>
        </p:nvSpPr>
        <p:spPr/>
        <p:txBody>
          <a:bodyPr/>
          <a:lstStyle/>
          <a:p>
            <a:fld id="{7EC7A986-DA68-4C44-8E00-98E768F70284}" type="datetimeFigureOut">
              <a:rPr lang="es-CO" smtClean="0"/>
              <a:t>29/05/2025</a:t>
            </a:fld>
            <a:endParaRPr lang="es-CO"/>
          </a:p>
        </p:txBody>
      </p:sp>
      <p:sp>
        <p:nvSpPr>
          <p:cNvPr id="5" name="Marcador de pie de página 4">
            <a:extLst>
              <a:ext uri="{FF2B5EF4-FFF2-40B4-BE49-F238E27FC236}">
                <a16:creationId xmlns:a16="http://schemas.microsoft.com/office/drawing/2014/main" id="{A7D6FB01-119F-4E53-A5A9-B6C0618C400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923C9DD-E08F-4319-87E2-7DDBCE42B758}"/>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2521619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2A3782-4D1A-47C1-810A-1C3F3D18189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1D46683-63A6-4E02-B7A2-5E7031B1F126}"/>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18BF954-177D-457D-ACAC-BE52A6868D61}"/>
              </a:ext>
            </a:extLst>
          </p:cNvPr>
          <p:cNvSpPr>
            <a:spLocks noGrp="1"/>
          </p:cNvSpPr>
          <p:nvPr>
            <p:ph type="dt" sz="half" idx="10"/>
          </p:nvPr>
        </p:nvSpPr>
        <p:spPr/>
        <p:txBody>
          <a:bodyPr/>
          <a:lstStyle/>
          <a:p>
            <a:fld id="{7EC7A986-DA68-4C44-8E00-98E768F70284}" type="datetimeFigureOut">
              <a:rPr lang="es-CO" smtClean="0"/>
              <a:t>29/05/2025</a:t>
            </a:fld>
            <a:endParaRPr lang="es-CO"/>
          </a:p>
        </p:txBody>
      </p:sp>
      <p:sp>
        <p:nvSpPr>
          <p:cNvPr id="5" name="Marcador de pie de página 4">
            <a:extLst>
              <a:ext uri="{FF2B5EF4-FFF2-40B4-BE49-F238E27FC236}">
                <a16:creationId xmlns:a16="http://schemas.microsoft.com/office/drawing/2014/main" id="{498D4EA5-082C-42A3-8F24-443AD6E2E78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7DCCD24-B35D-4D84-A175-0CDDAD268541}"/>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475667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AD2F66-1E78-4788-A2F8-7D2995C994F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BA8ADBE-8DB6-46A7-A12D-5B5C75471D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BC81E6E9-319A-42E6-96DC-387DFD9090E5}"/>
              </a:ext>
            </a:extLst>
          </p:cNvPr>
          <p:cNvSpPr>
            <a:spLocks noGrp="1"/>
          </p:cNvSpPr>
          <p:nvPr>
            <p:ph type="dt" sz="half" idx="10"/>
          </p:nvPr>
        </p:nvSpPr>
        <p:spPr/>
        <p:txBody>
          <a:bodyPr/>
          <a:lstStyle/>
          <a:p>
            <a:fld id="{7EC7A986-DA68-4C44-8E00-98E768F70284}" type="datetimeFigureOut">
              <a:rPr lang="es-CO" smtClean="0"/>
              <a:t>29/05/2025</a:t>
            </a:fld>
            <a:endParaRPr lang="es-CO"/>
          </a:p>
        </p:txBody>
      </p:sp>
      <p:sp>
        <p:nvSpPr>
          <p:cNvPr id="5" name="Marcador de pie de página 4">
            <a:extLst>
              <a:ext uri="{FF2B5EF4-FFF2-40B4-BE49-F238E27FC236}">
                <a16:creationId xmlns:a16="http://schemas.microsoft.com/office/drawing/2014/main" id="{BA480FEC-D84E-4A4D-A399-135E11FFD29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A55635E-D00A-4DC9-8505-AC3F8455B1E2}"/>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2079590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5C873E-74C3-4EE3-8B07-3699FD3483F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2FAF979-4AA6-4061-9355-8D306A4D9BD7}"/>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481D3BC0-21C9-4147-A6BD-DD2A6D47C145}"/>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F6467E7-956C-471E-906A-E69844A726B6}"/>
              </a:ext>
            </a:extLst>
          </p:cNvPr>
          <p:cNvSpPr>
            <a:spLocks noGrp="1"/>
          </p:cNvSpPr>
          <p:nvPr>
            <p:ph type="dt" sz="half" idx="10"/>
          </p:nvPr>
        </p:nvSpPr>
        <p:spPr/>
        <p:txBody>
          <a:bodyPr/>
          <a:lstStyle/>
          <a:p>
            <a:fld id="{7EC7A986-DA68-4C44-8E00-98E768F70284}" type="datetimeFigureOut">
              <a:rPr lang="es-CO" smtClean="0"/>
              <a:t>29/05/2025</a:t>
            </a:fld>
            <a:endParaRPr lang="es-CO"/>
          </a:p>
        </p:txBody>
      </p:sp>
      <p:sp>
        <p:nvSpPr>
          <p:cNvPr id="6" name="Marcador de pie de página 5">
            <a:extLst>
              <a:ext uri="{FF2B5EF4-FFF2-40B4-BE49-F238E27FC236}">
                <a16:creationId xmlns:a16="http://schemas.microsoft.com/office/drawing/2014/main" id="{B60F5E31-AD1F-486C-BD9E-EB14BC6D836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25B12EC-0FB4-4DB7-9A87-6B30B5785A15}"/>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1397796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4E921-B7FA-43F1-838E-A17B906E8F9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7BBA05D-093B-4398-8904-C3FA5EDB31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A8A4EAFA-C237-424B-96ED-69231FD092CB}"/>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ABCA4B1E-C9F4-40E2-A6D7-7E4D718574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BFDE3C1B-5F27-4714-8BFA-39762600DB22}"/>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33249700-B0CA-473D-9D0E-043E955D0200}"/>
              </a:ext>
            </a:extLst>
          </p:cNvPr>
          <p:cNvSpPr>
            <a:spLocks noGrp="1"/>
          </p:cNvSpPr>
          <p:nvPr>
            <p:ph type="dt" sz="half" idx="10"/>
          </p:nvPr>
        </p:nvSpPr>
        <p:spPr/>
        <p:txBody>
          <a:bodyPr/>
          <a:lstStyle/>
          <a:p>
            <a:fld id="{7EC7A986-DA68-4C44-8E00-98E768F70284}" type="datetimeFigureOut">
              <a:rPr lang="es-CO" smtClean="0"/>
              <a:t>29/05/2025</a:t>
            </a:fld>
            <a:endParaRPr lang="es-CO"/>
          </a:p>
        </p:txBody>
      </p:sp>
      <p:sp>
        <p:nvSpPr>
          <p:cNvPr id="8" name="Marcador de pie de página 7">
            <a:extLst>
              <a:ext uri="{FF2B5EF4-FFF2-40B4-BE49-F238E27FC236}">
                <a16:creationId xmlns:a16="http://schemas.microsoft.com/office/drawing/2014/main" id="{E2A48D75-EBD1-4A6E-80E3-CC09767913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319B085-8010-4752-B755-14F11C0DA0D0}"/>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1740232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B45FC-1A50-4AA7-8DC6-CB588814168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BB60465C-DFB0-4615-9B53-589CED5CF572}"/>
              </a:ext>
            </a:extLst>
          </p:cNvPr>
          <p:cNvSpPr>
            <a:spLocks noGrp="1"/>
          </p:cNvSpPr>
          <p:nvPr>
            <p:ph type="dt" sz="half" idx="10"/>
          </p:nvPr>
        </p:nvSpPr>
        <p:spPr/>
        <p:txBody>
          <a:bodyPr/>
          <a:lstStyle/>
          <a:p>
            <a:fld id="{7EC7A986-DA68-4C44-8E00-98E768F70284}" type="datetimeFigureOut">
              <a:rPr lang="es-CO" smtClean="0"/>
              <a:t>29/05/2025</a:t>
            </a:fld>
            <a:endParaRPr lang="es-CO"/>
          </a:p>
        </p:txBody>
      </p:sp>
      <p:sp>
        <p:nvSpPr>
          <p:cNvPr id="4" name="Marcador de pie de página 3">
            <a:extLst>
              <a:ext uri="{FF2B5EF4-FFF2-40B4-BE49-F238E27FC236}">
                <a16:creationId xmlns:a16="http://schemas.microsoft.com/office/drawing/2014/main" id="{E7440C20-924E-48E2-94FF-7200F4504EF0}"/>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8AB41318-9520-4208-91AB-7598C71C91B6}"/>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99923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3235FCE-4540-463E-81DF-262AB56D7BB9}"/>
              </a:ext>
            </a:extLst>
          </p:cNvPr>
          <p:cNvSpPr>
            <a:spLocks noGrp="1"/>
          </p:cNvSpPr>
          <p:nvPr>
            <p:ph type="dt" sz="half" idx="10"/>
          </p:nvPr>
        </p:nvSpPr>
        <p:spPr/>
        <p:txBody>
          <a:bodyPr/>
          <a:lstStyle/>
          <a:p>
            <a:fld id="{7EC7A986-DA68-4C44-8E00-98E768F70284}" type="datetimeFigureOut">
              <a:rPr lang="es-CO" smtClean="0"/>
              <a:t>29/05/2025</a:t>
            </a:fld>
            <a:endParaRPr lang="es-CO"/>
          </a:p>
        </p:txBody>
      </p:sp>
      <p:sp>
        <p:nvSpPr>
          <p:cNvPr id="3" name="Marcador de pie de página 2">
            <a:extLst>
              <a:ext uri="{FF2B5EF4-FFF2-40B4-BE49-F238E27FC236}">
                <a16:creationId xmlns:a16="http://schemas.microsoft.com/office/drawing/2014/main" id="{09D20377-66E1-47CD-958E-5BDF4CE9E012}"/>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FE9996FA-F7D7-45D7-9831-058F1E6356BF}"/>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753310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631475-3745-42B3-8EAB-6B3FE5EBF7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7147C26-7C11-42F7-9980-54CC049205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B9A2472-F57F-4A05-AFAF-34586B5B75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F6A821E2-A53D-448C-A374-AF3CEEC55658}"/>
              </a:ext>
            </a:extLst>
          </p:cNvPr>
          <p:cNvSpPr>
            <a:spLocks noGrp="1"/>
          </p:cNvSpPr>
          <p:nvPr>
            <p:ph type="dt" sz="half" idx="10"/>
          </p:nvPr>
        </p:nvSpPr>
        <p:spPr/>
        <p:txBody>
          <a:bodyPr/>
          <a:lstStyle/>
          <a:p>
            <a:fld id="{7EC7A986-DA68-4C44-8E00-98E768F70284}" type="datetimeFigureOut">
              <a:rPr lang="es-CO" smtClean="0"/>
              <a:t>29/05/2025</a:t>
            </a:fld>
            <a:endParaRPr lang="es-CO"/>
          </a:p>
        </p:txBody>
      </p:sp>
      <p:sp>
        <p:nvSpPr>
          <p:cNvPr id="6" name="Marcador de pie de página 5">
            <a:extLst>
              <a:ext uri="{FF2B5EF4-FFF2-40B4-BE49-F238E27FC236}">
                <a16:creationId xmlns:a16="http://schemas.microsoft.com/office/drawing/2014/main" id="{FF8CF233-90C7-4B0C-BB12-0C017EAEBD8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68DDED9-68EB-4A00-A294-5C3BBCDE403F}"/>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979022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DC55C6-A581-4369-AED9-AD253F0937E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62A15379-8E45-49B1-BDA4-025E8C985C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C14724C-61B8-48A7-BB60-8195698D0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C212C360-36FA-480C-80B9-27227135BE43}"/>
              </a:ext>
            </a:extLst>
          </p:cNvPr>
          <p:cNvSpPr>
            <a:spLocks noGrp="1"/>
          </p:cNvSpPr>
          <p:nvPr>
            <p:ph type="dt" sz="half" idx="10"/>
          </p:nvPr>
        </p:nvSpPr>
        <p:spPr/>
        <p:txBody>
          <a:bodyPr/>
          <a:lstStyle/>
          <a:p>
            <a:fld id="{7EC7A986-DA68-4C44-8E00-98E768F70284}" type="datetimeFigureOut">
              <a:rPr lang="es-CO" smtClean="0"/>
              <a:t>29/05/2025</a:t>
            </a:fld>
            <a:endParaRPr lang="es-CO"/>
          </a:p>
        </p:txBody>
      </p:sp>
      <p:sp>
        <p:nvSpPr>
          <p:cNvPr id="6" name="Marcador de pie de página 5">
            <a:extLst>
              <a:ext uri="{FF2B5EF4-FFF2-40B4-BE49-F238E27FC236}">
                <a16:creationId xmlns:a16="http://schemas.microsoft.com/office/drawing/2014/main" id="{2964BD2E-C793-4F28-A7A2-6C49A286EAF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F078FCD-9437-464B-9DCA-D71C48E8886E}"/>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4090007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C96B48-3491-4900-AA6D-E31AE2BEE7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5506E55-F517-4B7B-BF53-3AC35827F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FAF4543-1BE4-413F-8EAD-E08DE65C2A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7A986-DA68-4C44-8E00-98E768F70284}" type="datetimeFigureOut">
              <a:rPr lang="es-CO" smtClean="0"/>
              <a:t>29/05/2025</a:t>
            </a:fld>
            <a:endParaRPr lang="es-CO"/>
          </a:p>
        </p:txBody>
      </p:sp>
      <p:sp>
        <p:nvSpPr>
          <p:cNvPr id="5" name="Marcador de pie de página 4">
            <a:extLst>
              <a:ext uri="{FF2B5EF4-FFF2-40B4-BE49-F238E27FC236}">
                <a16:creationId xmlns:a16="http://schemas.microsoft.com/office/drawing/2014/main" id="{DF1C1721-C9FF-4E51-8502-FBDD560AE2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86798083-CB9A-42E2-A95A-64ECCEBDF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227C0A-91BD-483D-A267-B15B19396287}" type="slidenum">
              <a:rPr lang="es-CO" smtClean="0"/>
              <a:t>‹Nº›</a:t>
            </a:fld>
            <a:endParaRPr lang="es-CO"/>
          </a:p>
        </p:txBody>
      </p:sp>
    </p:spTree>
    <p:extLst>
      <p:ext uri="{BB962C8B-B14F-4D97-AF65-F5344CB8AC3E}">
        <p14:creationId xmlns:p14="http://schemas.microsoft.com/office/powerpoint/2010/main" val="1637295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6.jpg"/><Relationship Id="rId7" Type="http://schemas.openxmlformats.org/officeDocument/2006/relationships/diagramLayout" Target="../diagrams/layout1.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image" Target="../media/image3.pn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6.jpg"/><Relationship Id="rId7" Type="http://schemas.openxmlformats.org/officeDocument/2006/relationships/diagramLayout" Target="../diagrams/layout2.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Data" Target="../diagrams/data2.xml"/><Relationship Id="rId5" Type="http://schemas.openxmlformats.org/officeDocument/2006/relationships/image" Target="../media/image3.png"/><Relationship Id="rId10" Type="http://schemas.microsoft.com/office/2007/relationships/diagramDrawing" Target="../diagrams/drawing2.xml"/><Relationship Id="rId4" Type="http://schemas.openxmlformats.org/officeDocument/2006/relationships/image" Target="../media/image2.png"/><Relationship Id="rId9" Type="http://schemas.openxmlformats.org/officeDocument/2006/relationships/diagramColors" Target="../diagrams/colors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058" y="1843737"/>
            <a:ext cx="1573948" cy="984359"/>
          </a:xfrm>
          <a:prstGeom prst="rect">
            <a:avLst/>
          </a:prstGeom>
        </p:spPr>
      </p:pic>
      <p:pic>
        <p:nvPicPr>
          <p:cNvPr id="9" name="Imagen 8">
            <a:extLst>
              <a:ext uri="{FF2B5EF4-FFF2-40B4-BE49-F238E27FC236}">
                <a16:creationId xmlns:a16="http://schemas.microsoft.com/office/drawing/2014/main" id="{6319D199-6B85-45BB-B64F-9167A8C57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79058" y="5593914"/>
            <a:ext cx="78121" cy="538168"/>
          </a:xfrm>
          <a:prstGeom prst="rect">
            <a:avLst/>
          </a:prstGeom>
        </p:spPr>
      </p:pic>
      <p:sp>
        <p:nvSpPr>
          <p:cNvPr id="4" name="Título 1">
            <a:extLst>
              <a:ext uri="{FF2B5EF4-FFF2-40B4-BE49-F238E27FC236}">
                <a16:creationId xmlns:a16="http://schemas.microsoft.com/office/drawing/2014/main" id="{1A2DD6C4-0BF9-34D5-D2B2-FE3522C6D897}"/>
              </a:ext>
            </a:extLst>
          </p:cNvPr>
          <p:cNvSpPr>
            <a:spLocks noGrp="1"/>
          </p:cNvSpPr>
          <p:nvPr>
            <p:ph type="ctrTitle"/>
          </p:nvPr>
        </p:nvSpPr>
        <p:spPr>
          <a:xfrm>
            <a:off x="727075" y="3429001"/>
            <a:ext cx="2732817" cy="1543158"/>
          </a:xfrm>
        </p:spPr>
        <p:txBody>
          <a:bodyPr>
            <a:normAutofit fontScale="90000"/>
          </a:bodyPr>
          <a:lstStyle/>
          <a:p>
            <a:pPr algn="l"/>
            <a:r>
              <a:rPr lang="es-ES" sz="4000" dirty="0">
                <a:solidFill>
                  <a:srgbClr val="2D438E"/>
                </a:solidFill>
                <a:latin typeface="Anton" pitchFamily="2" charset="0"/>
              </a:rPr>
              <a:t>Uso de la IA</a:t>
            </a:r>
            <a:br>
              <a:rPr lang="es-ES" sz="4000" dirty="0">
                <a:solidFill>
                  <a:srgbClr val="2D438E"/>
                </a:solidFill>
                <a:latin typeface="Anton" pitchFamily="2" charset="0"/>
              </a:rPr>
            </a:br>
            <a:r>
              <a:rPr lang="es-ES" sz="4000" dirty="0">
                <a:solidFill>
                  <a:srgbClr val="2D438E"/>
                </a:solidFill>
                <a:latin typeface="Anton" pitchFamily="2" charset="0"/>
              </a:rPr>
              <a:t>en la práctica docente </a:t>
            </a:r>
            <a:endParaRPr lang="es-CO" sz="4000" dirty="0">
              <a:solidFill>
                <a:srgbClr val="2D438E"/>
              </a:solidFill>
              <a:latin typeface="Anton" pitchFamily="2" charset="0"/>
            </a:endParaRPr>
          </a:p>
        </p:txBody>
      </p:sp>
      <p:sp>
        <p:nvSpPr>
          <p:cNvPr id="8" name="Subtítulo 2">
            <a:extLst>
              <a:ext uri="{FF2B5EF4-FFF2-40B4-BE49-F238E27FC236}">
                <a16:creationId xmlns:a16="http://schemas.microsoft.com/office/drawing/2014/main" id="{D066EF92-68F5-5576-FD31-7B8F7BA0F34A}"/>
              </a:ext>
            </a:extLst>
          </p:cNvPr>
          <p:cNvSpPr txBox="1">
            <a:spLocks/>
          </p:cNvSpPr>
          <p:nvPr/>
        </p:nvSpPr>
        <p:spPr>
          <a:xfrm>
            <a:off x="978551" y="5514072"/>
            <a:ext cx="4301371" cy="77812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ES" sz="2000" dirty="0">
                <a:latin typeface="Antonio" pitchFamily="2" charset="0"/>
              </a:rPr>
              <a:t>Tecnología en Desarrollo de Software</a:t>
            </a:r>
          </a:p>
          <a:p>
            <a:pPr algn="l">
              <a:lnSpc>
                <a:spcPct val="100000"/>
              </a:lnSpc>
            </a:pPr>
            <a:r>
              <a:rPr lang="es-CO" sz="2000" dirty="0">
                <a:latin typeface="Antonio" pitchFamily="2" charset="0"/>
              </a:rPr>
              <a:t>022025</a:t>
            </a:r>
          </a:p>
        </p:txBody>
      </p:sp>
    </p:spTree>
    <p:extLst>
      <p:ext uri="{BB962C8B-B14F-4D97-AF65-F5344CB8AC3E}">
        <p14:creationId xmlns:p14="http://schemas.microsoft.com/office/powerpoint/2010/main" val="275705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9BCB7DB-B2FB-0D12-055F-720C9834EAD6}"/>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7FD2B842-CEFE-6ABA-666E-98BEFA301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ADCD3941-80C8-EA45-D708-3E973677BAA9}"/>
              </a:ext>
            </a:extLst>
          </p:cNvPr>
          <p:cNvSpPr txBox="1">
            <a:spLocks/>
          </p:cNvSpPr>
          <p:nvPr/>
        </p:nvSpPr>
        <p:spPr>
          <a:xfrm>
            <a:off x="673862" y="1752494"/>
            <a:ext cx="2867624" cy="98932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ES" sz="4000" dirty="0">
                <a:solidFill>
                  <a:srgbClr val="2D438E"/>
                </a:solidFill>
                <a:latin typeface="Anton" pitchFamily="2" charset="0"/>
              </a:rPr>
              <a:t>Asignaturas en las que usan IA</a:t>
            </a:r>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04B1A619-A812-34C9-5974-52C51B22C3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BEC7F0C8-B58F-D0ED-0E3F-9A3DE47FC09F}"/>
              </a:ext>
            </a:extLst>
          </p:cNvPr>
          <p:cNvSpPr txBox="1">
            <a:spLocks/>
          </p:cNvSpPr>
          <p:nvPr/>
        </p:nvSpPr>
        <p:spPr>
          <a:xfrm>
            <a:off x="673862" y="3097131"/>
            <a:ext cx="3215967" cy="2657136"/>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MX" sz="2200" dirty="0">
                <a:latin typeface="Antonio" pitchFamily="2" charset="0"/>
                <a:cs typeface="Arial" panose="020B0604020202020204" pitchFamily="34" charset="0"/>
              </a:rPr>
              <a:t>Se verifica la implementación de la IA en la impartición de asignaturas tanto de componente básico como específico, independientemente del área del conocimiento</a:t>
            </a:r>
            <a:endParaRPr lang="es-ES" sz="2200" dirty="0">
              <a:latin typeface="Antonio" pitchFamily="2" charset="0"/>
              <a:cs typeface="Arial" panose="020B0604020202020204" pitchFamily="34" charset="0"/>
            </a:endParaRPr>
          </a:p>
        </p:txBody>
      </p:sp>
      <p:pic>
        <p:nvPicPr>
          <p:cNvPr id="4" name="Imagen 3">
            <a:extLst>
              <a:ext uri="{FF2B5EF4-FFF2-40B4-BE49-F238E27FC236}">
                <a16:creationId xmlns:a16="http://schemas.microsoft.com/office/drawing/2014/main" id="{046FE375-F580-DED3-59F1-9653E3BFEE5C}"/>
              </a:ext>
            </a:extLst>
          </p:cNvPr>
          <p:cNvPicPr>
            <a:picLocks noChangeAspect="1"/>
          </p:cNvPicPr>
          <p:nvPr/>
        </p:nvPicPr>
        <p:blipFill>
          <a:blip r:embed="rId5"/>
          <a:stretch>
            <a:fillRect/>
          </a:stretch>
        </p:blipFill>
        <p:spPr>
          <a:xfrm>
            <a:off x="3846227" y="1423668"/>
            <a:ext cx="7562850" cy="4086225"/>
          </a:xfrm>
          <a:prstGeom prst="rect">
            <a:avLst/>
          </a:prstGeom>
        </p:spPr>
      </p:pic>
    </p:spTree>
    <p:extLst>
      <p:ext uri="{BB962C8B-B14F-4D97-AF65-F5344CB8AC3E}">
        <p14:creationId xmlns:p14="http://schemas.microsoft.com/office/powerpoint/2010/main" val="715572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82F8579-417F-3153-F547-C4627CA24D7B}"/>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63108B58-EC2D-532A-AA5B-891DDA501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3B194153-9DDD-8FA5-A64D-85004E486CF3}"/>
              </a:ext>
            </a:extLst>
          </p:cNvPr>
          <p:cNvSpPr txBox="1">
            <a:spLocks/>
          </p:cNvSpPr>
          <p:nvPr/>
        </p:nvSpPr>
        <p:spPr>
          <a:xfrm>
            <a:off x="673862" y="1752494"/>
            <a:ext cx="2867624" cy="98932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ES" sz="4000" dirty="0">
                <a:solidFill>
                  <a:srgbClr val="2D438E"/>
                </a:solidFill>
                <a:latin typeface="Anton" pitchFamily="2" charset="0"/>
              </a:rPr>
              <a:t>Para que usan IA</a:t>
            </a:r>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3CA14E5A-AA40-D45A-9F59-CF4C3C46FA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BD8BF91E-F996-8370-AB2C-424A81676594}"/>
              </a:ext>
            </a:extLst>
          </p:cNvPr>
          <p:cNvSpPr txBox="1">
            <a:spLocks/>
          </p:cNvSpPr>
          <p:nvPr/>
        </p:nvSpPr>
        <p:spPr>
          <a:xfrm>
            <a:off x="673862" y="3097131"/>
            <a:ext cx="3215967" cy="26571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CO" dirty="0">
                <a:latin typeface="Antonio" pitchFamily="2" charset="0"/>
                <a:cs typeface="Arial" panose="020B0604020202020204" pitchFamily="34" charset="0"/>
              </a:rPr>
              <a:t>Usabilidad diversificada afín con la necesidad de cada asignatura o área de estudio</a:t>
            </a:r>
          </a:p>
        </p:txBody>
      </p:sp>
      <p:pic>
        <p:nvPicPr>
          <p:cNvPr id="3" name="Imagen 2">
            <a:extLst>
              <a:ext uri="{FF2B5EF4-FFF2-40B4-BE49-F238E27FC236}">
                <a16:creationId xmlns:a16="http://schemas.microsoft.com/office/drawing/2014/main" id="{A6C2399F-FD6F-D812-379D-F67BAF692E12}"/>
              </a:ext>
            </a:extLst>
          </p:cNvPr>
          <p:cNvPicPr>
            <a:picLocks noChangeAspect="1"/>
          </p:cNvPicPr>
          <p:nvPr/>
        </p:nvPicPr>
        <p:blipFill>
          <a:blip r:embed="rId6"/>
          <a:stretch>
            <a:fillRect/>
          </a:stretch>
        </p:blipFill>
        <p:spPr>
          <a:xfrm>
            <a:off x="4078224" y="1752494"/>
            <a:ext cx="7804975" cy="4001773"/>
          </a:xfrm>
          <a:prstGeom prst="rect">
            <a:avLst/>
          </a:prstGeom>
        </p:spPr>
      </p:pic>
    </p:spTree>
    <p:extLst>
      <p:ext uri="{BB962C8B-B14F-4D97-AF65-F5344CB8AC3E}">
        <p14:creationId xmlns:p14="http://schemas.microsoft.com/office/powerpoint/2010/main" val="2482614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24B341A-ABEF-5929-4F57-3C8288547B48}"/>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7356F468-E09F-313D-BC00-B8830DECA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2DB01761-3623-9278-60A3-E401EF0DD3C7}"/>
              </a:ext>
            </a:extLst>
          </p:cNvPr>
          <p:cNvSpPr txBox="1">
            <a:spLocks/>
          </p:cNvSpPr>
          <p:nvPr/>
        </p:nvSpPr>
        <p:spPr>
          <a:xfrm>
            <a:off x="673862" y="1752494"/>
            <a:ext cx="2867624" cy="98932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CO" sz="4000" dirty="0">
                <a:solidFill>
                  <a:srgbClr val="2D438E"/>
                </a:solidFill>
                <a:latin typeface="Anton" pitchFamily="2" charset="0"/>
              </a:rPr>
              <a:t>Retos IA – Encuesta #1</a:t>
            </a:r>
          </a:p>
        </p:txBody>
      </p:sp>
      <p:pic>
        <p:nvPicPr>
          <p:cNvPr id="18" name="Imagen 17">
            <a:extLst>
              <a:ext uri="{FF2B5EF4-FFF2-40B4-BE49-F238E27FC236}">
                <a16:creationId xmlns:a16="http://schemas.microsoft.com/office/drawing/2014/main" id="{836103A9-0374-AE75-C355-0B059633B0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20DDAE13-96BD-8838-5C97-52583097E828}"/>
              </a:ext>
            </a:extLst>
          </p:cNvPr>
          <p:cNvSpPr txBox="1">
            <a:spLocks/>
          </p:cNvSpPr>
          <p:nvPr/>
        </p:nvSpPr>
        <p:spPr>
          <a:xfrm>
            <a:off x="673862" y="3097131"/>
            <a:ext cx="3215967" cy="26571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CO" dirty="0">
                <a:latin typeface="Antonio" pitchFamily="2" charset="0"/>
                <a:cs typeface="Arial" panose="020B0604020202020204" pitchFamily="34" charset="0"/>
              </a:rPr>
              <a:t>Oportunidad de mejora</a:t>
            </a:r>
            <a:endParaRPr lang="es-ES" dirty="0">
              <a:latin typeface="Antonio" pitchFamily="2" charset="0"/>
              <a:cs typeface="Arial" panose="020B0604020202020204" pitchFamily="34" charset="0"/>
            </a:endParaRPr>
          </a:p>
        </p:txBody>
      </p:sp>
      <p:pic>
        <p:nvPicPr>
          <p:cNvPr id="2" name="Imagen 1">
            <a:extLst>
              <a:ext uri="{FF2B5EF4-FFF2-40B4-BE49-F238E27FC236}">
                <a16:creationId xmlns:a16="http://schemas.microsoft.com/office/drawing/2014/main" id="{2CE32C8A-19C7-BD9D-D30A-E80CC0FD4E7F}"/>
              </a:ext>
            </a:extLst>
          </p:cNvPr>
          <p:cNvPicPr>
            <a:picLocks noChangeAspect="1"/>
          </p:cNvPicPr>
          <p:nvPr/>
        </p:nvPicPr>
        <p:blipFill>
          <a:blip r:embed="rId6"/>
          <a:stretch>
            <a:fillRect/>
          </a:stretch>
        </p:blipFill>
        <p:spPr>
          <a:xfrm>
            <a:off x="4309090" y="1752494"/>
            <a:ext cx="7099987" cy="3844822"/>
          </a:xfrm>
          <a:prstGeom prst="rect">
            <a:avLst/>
          </a:prstGeom>
        </p:spPr>
      </p:pic>
    </p:spTree>
    <p:extLst>
      <p:ext uri="{BB962C8B-B14F-4D97-AF65-F5344CB8AC3E}">
        <p14:creationId xmlns:p14="http://schemas.microsoft.com/office/powerpoint/2010/main" val="1332661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F8B5CF7-AE75-6CB4-B837-DB666FA4706E}"/>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048DD7B7-C3FB-C914-2F64-53983836D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D1052E58-BC07-25BB-B0D8-969C22ED9387}"/>
              </a:ext>
            </a:extLst>
          </p:cNvPr>
          <p:cNvSpPr txBox="1">
            <a:spLocks/>
          </p:cNvSpPr>
          <p:nvPr/>
        </p:nvSpPr>
        <p:spPr>
          <a:xfrm>
            <a:off x="673862" y="1752494"/>
            <a:ext cx="2867624" cy="98932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CO" sz="4000" dirty="0">
                <a:solidFill>
                  <a:srgbClr val="2D438E"/>
                </a:solidFill>
                <a:latin typeface="Anton" pitchFamily="2" charset="0"/>
              </a:rPr>
              <a:t>Retos IA – </a:t>
            </a:r>
          </a:p>
          <a:p>
            <a:pPr algn="l">
              <a:lnSpc>
                <a:spcPct val="120000"/>
              </a:lnSpc>
            </a:pPr>
            <a:r>
              <a:rPr lang="es-CO" sz="4000" dirty="0">
                <a:solidFill>
                  <a:srgbClr val="2D438E"/>
                </a:solidFill>
                <a:latin typeface="Anton" pitchFamily="2" charset="0"/>
              </a:rPr>
              <a:t>Encuesta #2</a:t>
            </a:r>
          </a:p>
        </p:txBody>
      </p:sp>
      <p:pic>
        <p:nvPicPr>
          <p:cNvPr id="18" name="Imagen 17">
            <a:extLst>
              <a:ext uri="{FF2B5EF4-FFF2-40B4-BE49-F238E27FC236}">
                <a16:creationId xmlns:a16="http://schemas.microsoft.com/office/drawing/2014/main" id="{A6A86C8D-FCAD-08C0-15E0-E4E43EBA39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3896F51E-26FE-7FB8-E465-8C75A42B5CF8}"/>
              </a:ext>
            </a:extLst>
          </p:cNvPr>
          <p:cNvSpPr txBox="1">
            <a:spLocks/>
          </p:cNvSpPr>
          <p:nvPr/>
        </p:nvSpPr>
        <p:spPr>
          <a:xfrm>
            <a:off x="673862" y="3097131"/>
            <a:ext cx="3215967" cy="26571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CO" dirty="0">
                <a:latin typeface="Antonio" pitchFamily="2" charset="0"/>
                <a:cs typeface="Arial" panose="020B0604020202020204" pitchFamily="34" charset="0"/>
              </a:rPr>
              <a:t>Oportunidad de mejora</a:t>
            </a:r>
            <a:endParaRPr lang="es-ES" dirty="0">
              <a:latin typeface="Antonio" pitchFamily="2" charset="0"/>
              <a:cs typeface="Arial" panose="020B0604020202020204" pitchFamily="34" charset="0"/>
            </a:endParaRPr>
          </a:p>
        </p:txBody>
      </p:sp>
      <p:pic>
        <p:nvPicPr>
          <p:cNvPr id="4" name="Imagen 3">
            <a:extLst>
              <a:ext uri="{FF2B5EF4-FFF2-40B4-BE49-F238E27FC236}">
                <a16:creationId xmlns:a16="http://schemas.microsoft.com/office/drawing/2014/main" id="{66F9370F-8E3E-48C3-FDB7-3406547B3629}"/>
              </a:ext>
            </a:extLst>
          </p:cNvPr>
          <p:cNvPicPr>
            <a:picLocks noChangeAspect="1"/>
          </p:cNvPicPr>
          <p:nvPr/>
        </p:nvPicPr>
        <p:blipFill>
          <a:blip r:embed="rId6"/>
          <a:stretch>
            <a:fillRect/>
          </a:stretch>
        </p:blipFill>
        <p:spPr>
          <a:xfrm>
            <a:off x="3101549" y="1549867"/>
            <a:ext cx="8307528" cy="4499039"/>
          </a:xfrm>
          <a:prstGeom prst="rect">
            <a:avLst/>
          </a:prstGeom>
        </p:spPr>
      </p:pic>
    </p:spTree>
    <p:extLst>
      <p:ext uri="{BB962C8B-B14F-4D97-AF65-F5344CB8AC3E}">
        <p14:creationId xmlns:p14="http://schemas.microsoft.com/office/powerpoint/2010/main" val="3558664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313841C-4A07-0CF9-9CD8-076B4A31ED92}"/>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C505C419-D133-6778-E090-641CA2E403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CEC810C9-8845-A531-C8DD-0570C759E48D}"/>
              </a:ext>
            </a:extLst>
          </p:cNvPr>
          <p:cNvSpPr txBox="1">
            <a:spLocks/>
          </p:cNvSpPr>
          <p:nvPr/>
        </p:nvSpPr>
        <p:spPr>
          <a:xfrm>
            <a:off x="673862" y="1752494"/>
            <a:ext cx="2867624" cy="98932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CO" sz="4000" dirty="0">
                <a:solidFill>
                  <a:srgbClr val="2D438E"/>
                </a:solidFill>
                <a:latin typeface="Anton" pitchFamily="2" charset="0"/>
              </a:rPr>
              <a:t>Impacto IA en aprendizaje </a:t>
            </a:r>
          </a:p>
        </p:txBody>
      </p:sp>
      <p:pic>
        <p:nvPicPr>
          <p:cNvPr id="18" name="Imagen 17">
            <a:extLst>
              <a:ext uri="{FF2B5EF4-FFF2-40B4-BE49-F238E27FC236}">
                <a16:creationId xmlns:a16="http://schemas.microsoft.com/office/drawing/2014/main" id="{545852AD-2A8E-B574-E0CA-08A168068D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pic>
        <p:nvPicPr>
          <p:cNvPr id="3" name="Imagen 2">
            <a:extLst>
              <a:ext uri="{FF2B5EF4-FFF2-40B4-BE49-F238E27FC236}">
                <a16:creationId xmlns:a16="http://schemas.microsoft.com/office/drawing/2014/main" id="{FCCCC2CF-0AC0-901B-C384-0AB17B967DE1}"/>
              </a:ext>
            </a:extLst>
          </p:cNvPr>
          <p:cNvPicPr>
            <a:picLocks noChangeAspect="1"/>
          </p:cNvPicPr>
          <p:nvPr/>
        </p:nvPicPr>
        <p:blipFill>
          <a:blip r:embed="rId6"/>
          <a:stretch>
            <a:fillRect/>
          </a:stretch>
        </p:blipFill>
        <p:spPr>
          <a:xfrm>
            <a:off x="2999232" y="1926942"/>
            <a:ext cx="8841540" cy="3788058"/>
          </a:xfrm>
          <a:prstGeom prst="rect">
            <a:avLst/>
          </a:prstGeom>
        </p:spPr>
      </p:pic>
    </p:spTree>
    <p:extLst>
      <p:ext uri="{BB962C8B-B14F-4D97-AF65-F5344CB8AC3E}">
        <p14:creationId xmlns:p14="http://schemas.microsoft.com/office/powerpoint/2010/main" val="1075910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119E473-B345-934E-A46D-5C93DD4877AF}"/>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C489E12B-A616-6AAB-17EE-002F0C9B8D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3F22B6F9-BF8D-30FF-5960-EAF3585326D4}"/>
              </a:ext>
            </a:extLst>
          </p:cNvPr>
          <p:cNvSpPr txBox="1">
            <a:spLocks/>
          </p:cNvSpPr>
          <p:nvPr/>
        </p:nvSpPr>
        <p:spPr>
          <a:xfrm>
            <a:off x="673862" y="1183022"/>
            <a:ext cx="2072832" cy="1558792"/>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CO" sz="4000" dirty="0">
                <a:solidFill>
                  <a:srgbClr val="2D438E"/>
                </a:solidFill>
                <a:latin typeface="Anton" pitchFamily="2" charset="0"/>
              </a:rPr>
              <a:t>IA en el proyecto de aula</a:t>
            </a:r>
          </a:p>
        </p:txBody>
      </p:sp>
      <p:pic>
        <p:nvPicPr>
          <p:cNvPr id="18" name="Imagen 17">
            <a:extLst>
              <a:ext uri="{FF2B5EF4-FFF2-40B4-BE49-F238E27FC236}">
                <a16:creationId xmlns:a16="http://schemas.microsoft.com/office/drawing/2014/main" id="{4690EDAE-A875-A403-9D27-112E05E4AB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pic>
        <p:nvPicPr>
          <p:cNvPr id="3" name="Imagen 2">
            <a:extLst>
              <a:ext uri="{FF2B5EF4-FFF2-40B4-BE49-F238E27FC236}">
                <a16:creationId xmlns:a16="http://schemas.microsoft.com/office/drawing/2014/main" id="{12E1CD34-DE0F-65C7-7CB6-8C890E902D22}"/>
              </a:ext>
            </a:extLst>
          </p:cNvPr>
          <p:cNvPicPr>
            <a:picLocks noChangeAspect="1"/>
          </p:cNvPicPr>
          <p:nvPr/>
        </p:nvPicPr>
        <p:blipFill>
          <a:blip r:embed="rId6"/>
          <a:stretch>
            <a:fillRect/>
          </a:stretch>
        </p:blipFill>
        <p:spPr>
          <a:xfrm>
            <a:off x="2536723" y="118160"/>
            <a:ext cx="9277906" cy="6131456"/>
          </a:xfrm>
          <a:prstGeom prst="rect">
            <a:avLst/>
          </a:prstGeom>
        </p:spPr>
      </p:pic>
    </p:spTree>
    <p:extLst>
      <p:ext uri="{BB962C8B-B14F-4D97-AF65-F5344CB8AC3E}">
        <p14:creationId xmlns:p14="http://schemas.microsoft.com/office/powerpoint/2010/main" val="697947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00CF240-9532-14DF-36B1-9CAAE8CF91E0}"/>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E8C62462-AB47-D391-E859-A0928F1349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8921127F-D3C2-99A8-2B77-3150AA226313}"/>
              </a:ext>
            </a:extLst>
          </p:cNvPr>
          <p:cNvSpPr txBox="1">
            <a:spLocks/>
          </p:cNvSpPr>
          <p:nvPr/>
        </p:nvSpPr>
        <p:spPr>
          <a:xfrm>
            <a:off x="673862" y="1752494"/>
            <a:ext cx="2867624" cy="989320"/>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CO" sz="4000" dirty="0">
                <a:solidFill>
                  <a:srgbClr val="2D438E"/>
                </a:solidFill>
                <a:latin typeface="Anton" pitchFamily="2" charset="0"/>
              </a:rPr>
              <a:t>Interés en formación especifica</a:t>
            </a:r>
          </a:p>
        </p:txBody>
      </p:sp>
      <p:pic>
        <p:nvPicPr>
          <p:cNvPr id="18" name="Imagen 17">
            <a:extLst>
              <a:ext uri="{FF2B5EF4-FFF2-40B4-BE49-F238E27FC236}">
                <a16:creationId xmlns:a16="http://schemas.microsoft.com/office/drawing/2014/main" id="{6567A80D-EB6B-1BAF-E3C5-0FF2E6EC59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14FAA5D9-8009-1334-7886-A2FA80B1361C}"/>
              </a:ext>
            </a:extLst>
          </p:cNvPr>
          <p:cNvSpPr txBox="1">
            <a:spLocks/>
          </p:cNvSpPr>
          <p:nvPr/>
        </p:nvSpPr>
        <p:spPr>
          <a:xfrm>
            <a:off x="673863" y="3097131"/>
            <a:ext cx="2867624" cy="174509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CO" dirty="0">
                <a:latin typeface="Antonio" pitchFamily="2" charset="0"/>
                <a:cs typeface="Arial" panose="020B0604020202020204" pitchFamily="34" charset="0"/>
              </a:rPr>
              <a:t>¿Qué están haciendo los docentes que se sienten seguros?</a:t>
            </a:r>
          </a:p>
        </p:txBody>
      </p:sp>
      <p:pic>
        <p:nvPicPr>
          <p:cNvPr id="6" name="Imagen 5">
            <a:extLst>
              <a:ext uri="{FF2B5EF4-FFF2-40B4-BE49-F238E27FC236}">
                <a16:creationId xmlns:a16="http://schemas.microsoft.com/office/drawing/2014/main" id="{7C4B834C-7FD3-3C38-4655-5CDFC23BA479}"/>
              </a:ext>
            </a:extLst>
          </p:cNvPr>
          <p:cNvPicPr>
            <a:picLocks noChangeAspect="1"/>
          </p:cNvPicPr>
          <p:nvPr/>
        </p:nvPicPr>
        <p:blipFill>
          <a:blip r:embed="rId6"/>
          <a:srcRect t="3415"/>
          <a:stretch/>
        </p:blipFill>
        <p:spPr>
          <a:xfrm>
            <a:off x="3541486" y="84362"/>
            <a:ext cx="8157028" cy="6485324"/>
          </a:xfrm>
          <a:prstGeom prst="rect">
            <a:avLst/>
          </a:prstGeom>
        </p:spPr>
      </p:pic>
    </p:spTree>
    <p:extLst>
      <p:ext uri="{BB962C8B-B14F-4D97-AF65-F5344CB8AC3E}">
        <p14:creationId xmlns:p14="http://schemas.microsoft.com/office/powerpoint/2010/main" val="2700160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3D363D7-8BC7-C8F5-9502-11D78772894F}"/>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CCE0942E-3167-000F-DB54-BD2ACEEA3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E2828E06-75FF-7483-D19B-530AFC14B112}"/>
              </a:ext>
            </a:extLst>
          </p:cNvPr>
          <p:cNvSpPr txBox="1">
            <a:spLocks/>
          </p:cNvSpPr>
          <p:nvPr/>
        </p:nvSpPr>
        <p:spPr>
          <a:xfrm>
            <a:off x="673862" y="1752494"/>
            <a:ext cx="2867624" cy="989320"/>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CO" sz="4000" dirty="0">
                <a:solidFill>
                  <a:srgbClr val="2D438E"/>
                </a:solidFill>
                <a:latin typeface="Anton" pitchFamily="2" charset="0"/>
              </a:rPr>
              <a:t>Interés en formación básica – Encuesta #1</a:t>
            </a:r>
          </a:p>
        </p:txBody>
      </p:sp>
      <p:pic>
        <p:nvPicPr>
          <p:cNvPr id="18" name="Imagen 17">
            <a:extLst>
              <a:ext uri="{FF2B5EF4-FFF2-40B4-BE49-F238E27FC236}">
                <a16:creationId xmlns:a16="http://schemas.microsoft.com/office/drawing/2014/main" id="{36C53A96-9438-D40B-1D2E-DF860A10D6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44CC1B2D-A8F3-7CDF-731A-548DD2779EF9}"/>
              </a:ext>
            </a:extLst>
          </p:cNvPr>
          <p:cNvSpPr txBox="1">
            <a:spLocks/>
          </p:cNvSpPr>
          <p:nvPr/>
        </p:nvSpPr>
        <p:spPr>
          <a:xfrm>
            <a:off x="673862" y="3097131"/>
            <a:ext cx="3215967" cy="26571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CO" dirty="0">
                <a:latin typeface="Antonio" pitchFamily="2" charset="0"/>
                <a:cs typeface="Arial" panose="020B0604020202020204" pitchFamily="34" charset="0"/>
              </a:rPr>
              <a:t>17 docentes están interesados en la formación de IA Generativa</a:t>
            </a:r>
            <a:r>
              <a:rPr lang="es-ES" dirty="0">
                <a:latin typeface="Antonio" pitchFamily="2" charset="0"/>
                <a:cs typeface="Arial" panose="020B0604020202020204" pitchFamily="34" charset="0"/>
              </a:rPr>
              <a:t> </a:t>
            </a:r>
          </a:p>
          <a:p>
            <a:pPr algn="l"/>
            <a:endParaRPr lang="es-CO" dirty="0">
              <a:latin typeface="Antonio" pitchFamily="2" charset="0"/>
              <a:cs typeface="Arial" panose="020B0604020202020204" pitchFamily="34" charset="0"/>
            </a:endParaRPr>
          </a:p>
        </p:txBody>
      </p:sp>
      <p:pic>
        <p:nvPicPr>
          <p:cNvPr id="5" name="Imagen 4">
            <a:extLst>
              <a:ext uri="{FF2B5EF4-FFF2-40B4-BE49-F238E27FC236}">
                <a16:creationId xmlns:a16="http://schemas.microsoft.com/office/drawing/2014/main" id="{50EFA3C8-08C8-5F52-FA3B-490BE40F2318}"/>
              </a:ext>
            </a:extLst>
          </p:cNvPr>
          <p:cNvPicPr>
            <a:picLocks noChangeAspect="1"/>
          </p:cNvPicPr>
          <p:nvPr/>
        </p:nvPicPr>
        <p:blipFill>
          <a:blip r:embed="rId6"/>
          <a:stretch>
            <a:fillRect/>
          </a:stretch>
        </p:blipFill>
        <p:spPr>
          <a:xfrm>
            <a:off x="4114800" y="1628775"/>
            <a:ext cx="7105590" cy="4667250"/>
          </a:xfrm>
          <a:prstGeom prst="rect">
            <a:avLst/>
          </a:prstGeom>
        </p:spPr>
      </p:pic>
    </p:spTree>
    <p:extLst>
      <p:ext uri="{BB962C8B-B14F-4D97-AF65-F5344CB8AC3E}">
        <p14:creationId xmlns:p14="http://schemas.microsoft.com/office/powerpoint/2010/main" val="2074777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3DDF939B-0D38-531E-0B61-B6042CA5295C}"/>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A6ECF134-1241-BE8C-6E96-82A4BECF9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3CB36E58-F641-9491-6043-F1CA84896B09}"/>
              </a:ext>
            </a:extLst>
          </p:cNvPr>
          <p:cNvSpPr txBox="1">
            <a:spLocks/>
          </p:cNvSpPr>
          <p:nvPr/>
        </p:nvSpPr>
        <p:spPr>
          <a:xfrm>
            <a:off x="673862" y="1752494"/>
            <a:ext cx="2867624" cy="989320"/>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CO" sz="4000" dirty="0">
                <a:solidFill>
                  <a:srgbClr val="2D438E"/>
                </a:solidFill>
                <a:latin typeface="Anton" pitchFamily="2" charset="0"/>
              </a:rPr>
              <a:t>Interés en formación básica – Encuesta #2</a:t>
            </a:r>
          </a:p>
        </p:txBody>
      </p:sp>
      <p:pic>
        <p:nvPicPr>
          <p:cNvPr id="18" name="Imagen 17">
            <a:extLst>
              <a:ext uri="{FF2B5EF4-FFF2-40B4-BE49-F238E27FC236}">
                <a16:creationId xmlns:a16="http://schemas.microsoft.com/office/drawing/2014/main" id="{3A7B84F9-0FF2-24AE-D061-DD2500A757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CF22B835-CF69-981D-621D-08B06377D582}"/>
              </a:ext>
            </a:extLst>
          </p:cNvPr>
          <p:cNvSpPr txBox="1">
            <a:spLocks/>
          </p:cNvSpPr>
          <p:nvPr/>
        </p:nvSpPr>
        <p:spPr>
          <a:xfrm>
            <a:off x="673863" y="3097131"/>
            <a:ext cx="2704337" cy="16145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CO" dirty="0">
                <a:latin typeface="Antonio" pitchFamily="2" charset="0"/>
                <a:cs typeface="Arial" panose="020B0604020202020204" pitchFamily="34" charset="0"/>
              </a:rPr>
              <a:t>34 docentes están interesados en la formación de IA Generativa</a:t>
            </a:r>
          </a:p>
        </p:txBody>
      </p:sp>
      <p:pic>
        <p:nvPicPr>
          <p:cNvPr id="3" name="Imagen 2">
            <a:extLst>
              <a:ext uri="{FF2B5EF4-FFF2-40B4-BE49-F238E27FC236}">
                <a16:creationId xmlns:a16="http://schemas.microsoft.com/office/drawing/2014/main" id="{56122D16-3A0A-F6AF-8F25-B3ABC41804DA}"/>
              </a:ext>
            </a:extLst>
          </p:cNvPr>
          <p:cNvPicPr>
            <a:picLocks noChangeAspect="1"/>
          </p:cNvPicPr>
          <p:nvPr/>
        </p:nvPicPr>
        <p:blipFill>
          <a:blip r:embed="rId6"/>
          <a:stretch>
            <a:fillRect/>
          </a:stretch>
        </p:blipFill>
        <p:spPr>
          <a:xfrm>
            <a:off x="3993388" y="1272673"/>
            <a:ext cx="7524750" cy="4667250"/>
          </a:xfrm>
          <a:prstGeom prst="rect">
            <a:avLst/>
          </a:prstGeom>
        </p:spPr>
      </p:pic>
    </p:spTree>
    <p:extLst>
      <p:ext uri="{BB962C8B-B14F-4D97-AF65-F5344CB8AC3E}">
        <p14:creationId xmlns:p14="http://schemas.microsoft.com/office/powerpoint/2010/main" val="3699815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89C8905-CB95-815A-214A-70218199E600}"/>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33CC9541-B157-8947-A202-5472C1FDD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E8F1C285-83C2-F1EF-A8CD-52239A178F99}"/>
              </a:ext>
            </a:extLst>
          </p:cNvPr>
          <p:cNvSpPr txBox="1">
            <a:spLocks/>
          </p:cNvSpPr>
          <p:nvPr/>
        </p:nvSpPr>
        <p:spPr>
          <a:xfrm>
            <a:off x="673862" y="1752494"/>
            <a:ext cx="2867624" cy="98932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CO" sz="4000" dirty="0">
                <a:solidFill>
                  <a:srgbClr val="2D438E"/>
                </a:solidFill>
                <a:latin typeface="Anton" pitchFamily="2" charset="0"/>
              </a:rPr>
              <a:t>Justificación</a:t>
            </a:r>
          </a:p>
        </p:txBody>
      </p:sp>
      <p:pic>
        <p:nvPicPr>
          <p:cNvPr id="18" name="Imagen 17">
            <a:extLst>
              <a:ext uri="{FF2B5EF4-FFF2-40B4-BE49-F238E27FC236}">
                <a16:creationId xmlns:a16="http://schemas.microsoft.com/office/drawing/2014/main" id="{195EC734-7157-7187-9593-D00A0235B0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8DF61970-ED07-5B4C-8D50-4795869C62B4}"/>
              </a:ext>
            </a:extLst>
          </p:cNvPr>
          <p:cNvSpPr txBox="1">
            <a:spLocks/>
          </p:cNvSpPr>
          <p:nvPr/>
        </p:nvSpPr>
        <p:spPr>
          <a:xfrm>
            <a:off x="673862" y="3321602"/>
            <a:ext cx="2386837" cy="15891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dirty="0">
                <a:latin typeface="Antonio" pitchFamily="2" charset="0"/>
                <a:cs typeface="Arial" panose="020B0604020202020204" pitchFamily="34" charset="0"/>
              </a:rPr>
              <a:t>¿Por que los docentes quieren ser formados en IA Generativa?</a:t>
            </a:r>
            <a:endParaRPr lang="es-ES" dirty="0">
              <a:latin typeface="Antonio" pitchFamily="2" charset="0"/>
              <a:cs typeface="Arial" panose="020B0604020202020204" pitchFamily="34" charset="0"/>
            </a:endParaRPr>
          </a:p>
        </p:txBody>
      </p:sp>
      <p:pic>
        <p:nvPicPr>
          <p:cNvPr id="3" name="Imagen 2">
            <a:extLst>
              <a:ext uri="{FF2B5EF4-FFF2-40B4-BE49-F238E27FC236}">
                <a16:creationId xmlns:a16="http://schemas.microsoft.com/office/drawing/2014/main" id="{F0FADE5E-D74D-319B-A134-F39D7DF77CF8}"/>
              </a:ext>
            </a:extLst>
          </p:cNvPr>
          <p:cNvPicPr>
            <a:picLocks noChangeAspect="1"/>
          </p:cNvPicPr>
          <p:nvPr/>
        </p:nvPicPr>
        <p:blipFill>
          <a:blip r:embed="rId6"/>
          <a:stretch>
            <a:fillRect/>
          </a:stretch>
        </p:blipFill>
        <p:spPr>
          <a:xfrm>
            <a:off x="3889829" y="1428917"/>
            <a:ext cx="8293049" cy="4425869"/>
          </a:xfrm>
          <a:prstGeom prst="rect">
            <a:avLst/>
          </a:prstGeom>
        </p:spPr>
      </p:pic>
    </p:spTree>
    <p:extLst>
      <p:ext uri="{BB962C8B-B14F-4D97-AF65-F5344CB8AC3E}">
        <p14:creationId xmlns:p14="http://schemas.microsoft.com/office/powerpoint/2010/main" val="1937920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7743E6-45FF-48AF-8AE0-93D0A70CB771}"/>
              </a:ext>
            </a:extLst>
          </p:cNvPr>
          <p:cNvSpPr>
            <a:spLocks noGrp="1"/>
          </p:cNvSpPr>
          <p:nvPr>
            <p:ph type="ctrTitle"/>
          </p:nvPr>
        </p:nvSpPr>
        <p:spPr>
          <a:xfrm>
            <a:off x="7033003" y="1762701"/>
            <a:ext cx="2642647" cy="719629"/>
          </a:xfrm>
        </p:spPr>
        <p:txBody>
          <a:bodyPr>
            <a:normAutofit fontScale="90000"/>
          </a:bodyPr>
          <a:lstStyle/>
          <a:p>
            <a:pPr algn="l"/>
            <a:r>
              <a:rPr lang="es-ES" sz="4000" dirty="0">
                <a:solidFill>
                  <a:srgbClr val="2D438E"/>
                </a:solidFill>
                <a:latin typeface="Anton" pitchFamily="2" charset="0"/>
              </a:rPr>
              <a:t>INTRODUCCIÓN</a:t>
            </a:r>
            <a:endParaRPr lang="es-CO" sz="4000" dirty="0">
              <a:solidFill>
                <a:srgbClr val="2D438E"/>
              </a:solidFill>
              <a:latin typeface="Anton" pitchFamily="2" charset="0"/>
            </a:endParaRPr>
          </a:p>
        </p:txBody>
      </p:sp>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9161" y="335448"/>
            <a:ext cx="1573948" cy="984359"/>
          </a:xfrm>
          <a:prstGeom prst="rect">
            <a:avLst/>
          </a:prstGeom>
        </p:spPr>
      </p:pic>
      <p:pic>
        <p:nvPicPr>
          <p:cNvPr id="9" name="Imagen 8">
            <a:extLst>
              <a:ext uri="{FF2B5EF4-FFF2-40B4-BE49-F238E27FC236}">
                <a16:creationId xmlns:a16="http://schemas.microsoft.com/office/drawing/2014/main" id="{6319D199-6B85-45BB-B64F-9167A8C575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7372088" y="2751115"/>
            <a:ext cx="78121" cy="538168"/>
          </a:xfrm>
          <a:prstGeom prst="rect">
            <a:avLst/>
          </a:prstGeom>
        </p:spPr>
      </p:pic>
      <p:sp>
        <p:nvSpPr>
          <p:cNvPr id="11" name="Subtítulo 2">
            <a:extLst>
              <a:ext uri="{FF2B5EF4-FFF2-40B4-BE49-F238E27FC236}">
                <a16:creationId xmlns:a16="http://schemas.microsoft.com/office/drawing/2014/main" id="{53AB549D-C49A-4A8F-9ECE-163C371795A6}"/>
              </a:ext>
            </a:extLst>
          </p:cNvPr>
          <p:cNvSpPr txBox="1">
            <a:spLocks/>
          </p:cNvSpPr>
          <p:nvPr/>
        </p:nvSpPr>
        <p:spPr>
          <a:xfrm>
            <a:off x="7033003" y="3150077"/>
            <a:ext cx="4155042" cy="280255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60000"/>
              </a:lnSpc>
            </a:pPr>
            <a:r>
              <a:rPr lang="es-ES" sz="1600" dirty="0">
                <a:latin typeface="Antonio" pitchFamily="2" charset="0"/>
                <a:cs typeface="Arial" panose="020B0604020202020204" pitchFamily="34" charset="0"/>
              </a:rPr>
              <a:t>En el marco del impacto de la  Inteligencia Artificial en todas las áreas de la educación, con el objetivo de diagnosticar el uso de la IA en la práctica docente  de la fundación Universitaria Tecnológico Comfenalco, se desarrollo el siguiente análisis a partir de la respuesta de 161 docentes de los distintos programas</a:t>
            </a:r>
            <a:endParaRPr lang="es-CO" sz="1600" dirty="0">
              <a:latin typeface="Antonio" pitchFamily="2" charset="0"/>
              <a:cs typeface="Arial" panose="020B0604020202020204" pitchFamily="34" charset="0"/>
            </a:endParaRPr>
          </a:p>
        </p:txBody>
      </p:sp>
      <p:sp>
        <p:nvSpPr>
          <p:cNvPr id="12" name="Subtítulo 2">
            <a:extLst>
              <a:ext uri="{FF2B5EF4-FFF2-40B4-BE49-F238E27FC236}">
                <a16:creationId xmlns:a16="http://schemas.microsoft.com/office/drawing/2014/main" id="{FE84F7E7-3D3D-4873-8847-3B60D0B63C9A}"/>
              </a:ext>
            </a:extLst>
          </p:cNvPr>
          <p:cNvSpPr txBox="1">
            <a:spLocks/>
          </p:cNvSpPr>
          <p:nvPr/>
        </p:nvSpPr>
        <p:spPr>
          <a:xfrm>
            <a:off x="7033003" y="2430448"/>
            <a:ext cx="3766802" cy="62881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dirty="0">
                <a:solidFill>
                  <a:srgbClr val="2D438E"/>
                </a:solidFill>
                <a:latin typeface="Antonio" pitchFamily="2" charset="0"/>
              </a:rPr>
              <a:t>Objetivo, contexto y población</a:t>
            </a:r>
            <a:endParaRPr lang="es-CO" dirty="0">
              <a:solidFill>
                <a:srgbClr val="2D438E"/>
              </a:solidFill>
              <a:latin typeface="Antonio" pitchFamily="2" charset="0"/>
            </a:endParaRPr>
          </a:p>
        </p:txBody>
      </p:sp>
      <p:pic>
        <p:nvPicPr>
          <p:cNvPr id="4" name="Imagen 3">
            <a:extLst>
              <a:ext uri="{FF2B5EF4-FFF2-40B4-BE49-F238E27FC236}">
                <a16:creationId xmlns:a16="http://schemas.microsoft.com/office/drawing/2014/main" id="{499C5166-DCE6-DD5D-6059-D8A5E442C654}"/>
              </a:ext>
            </a:extLst>
          </p:cNvPr>
          <p:cNvPicPr>
            <a:picLocks noChangeAspect="1"/>
          </p:cNvPicPr>
          <p:nvPr/>
        </p:nvPicPr>
        <p:blipFill>
          <a:blip r:embed="rId6"/>
          <a:srcRect r="56296"/>
          <a:stretch/>
        </p:blipFill>
        <p:spPr>
          <a:xfrm>
            <a:off x="3705700" y="1762701"/>
            <a:ext cx="2868495" cy="4375670"/>
          </a:xfrm>
          <a:prstGeom prst="ellipse">
            <a:avLst/>
          </a:prstGeom>
          <a:ln>
            <a:noFill/>
          </a:ln>
          <a:effectLst>
            <a:softEdge rad="112500"/>
          </a:effectLst>
        </p:spPr>
      </p:pic>
    </p:spTree>
    <p:extLst>
      <p:ext uri="{BB962C8B-B14F-4D97-AF65-F5344CB8AC3E}">
        <p14:creationId xmlns:p14="http://schemas.microsoft.com/office/powerpoint/2010/main" val="2674722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53CA450-EA6C-C455-CE62-F227C0373C26}"/>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E418BB77-FB1F-24D6-870D-87177B2022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745677D2-C602-D575-3B27-365F128D5465}"/>
              </a:ext>
            </a:extLst>
          </p:cNvPr>
          <p:cNvSpPr txBox="1">
            <a:spLocks/>
          </p:cNvSpPr>
          <p:nvPr/>
        </p:nvSpPr>
        <p:spPr>
          <a:xfrm>
            <a:off x="673862" y="1394738"/>
            <a:ext cx="6510709" cy="13662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dirty="0">
                <a:solidFill>
                  <a:srgbClr val="2D438E"/>
                </a:solidFill>
                <a:latin typeface="Anton" pitchFamily="2" charset="0"/>
              </a:rPr>
              <a:t>PROPUESTA </a:t>
            </a:r>
          </a:p>
          <a:p>
            <a:pPr algn="l"/>
            <a:r>
              <a:rPr lang="es-ES" sz="4000" dirty="0">
                <a:solidFill>
                  <a:srgbClr val="2D438E"/>
                </a:solidFill>
                <a:latin typeface="Anton" pitchFamily="2" charset="0"/>
              </a:rPr>
              <a:t>FORMACIÓN DOCENTES</a:t>
            </a:r>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6246CBC8-5C7F-20E6-4F86-933BECF9DD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68B098E5-46E3-089B-FF1C-E5FB169FB707}"/>
              </a:ext>
            </a:extLst>
          </p:cNvPr>
          <p:cNvSpPr txBox="1">
            <a:spLocks/>
          </p:cNvSpPr>
          <p:nvPr/>
        </p:nvSpPr>
        <p:spPr>
          <a:xfrm>
            <a:off x="673862" y="3097131"/>
            <a:ext cx="4812538" cy="26571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endParaRPr lang="es-ES" dirty="0">
              <a:latin typeface="Antonio" pitchFamily="2" charset="0"/>
              <a:cs typeface="Arial" panose="020B0604020202020204" pitchFamily="34" charset="0"/>
            </a:endParaRPr>
          </a:p>
        </p:txBody>
      </p:sp>
      <p:sp>
        <p:nvSpPr>
          <p:cNvPr id="3" name="Subtítulo 2">
            <a:extLst>
              <a:ext uri="{FF2B5EF4-FFF2-40B4-BE49-F238E27FC236}">
                <a16:creationId xmlns:a16="http://schemas.microsoft.com/office/drawing/2014/main" id="{6F3FAB32-4D67-18C4-472F-9F6657C6F503}"/>
              </a:ext>
            </a:extLst>
          </p:cNvPr>
          <p:cNvSpPr txBox="1">
            <a:spLocks/>
          </p:cNvSpPr>
          <p:nvPr/>
        </p:nvSpPr>
        <p:spPr>
          <a:xfrm>
            <a:off x="782923" y="2975066"/>
            <a:ext cx="6100051" cy="347255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mj-lt"/>
              <a:buAutoNum type="arabicPeriod"/>
            </a:pPr>
            <a:r>
              <a:rPr lang="es-CO" sz="1800" dirty="0"/>
              <a:t>Fundamentos Epistemológicos de la Inteligencia Artificial</a:t>
            </a:r>
            <a:r>
              <a:rPr lang="es-CO" sz="1800" dirty="0">
                <a:latin typeface="Antonio" pitchFamily="2" charset="0"/>
                <a:cs typeface="Arial" panose="020B0604020202020204" pitchFamily="34" charset="0"/>
              </a:rPr>
              <a:t>.</a:t>
            </a:r>
          </a:p>
          <a:p>
            <a:pPr marL="342900" indent="-342900" algn="l">
              <a:buFont typeface="+mj-lt"/>
              <a:buAutoNum type="arabicPeriod"/>
            </a:pPr>
            <a:r>
              <a:rPr lang="es-CO" sz="1800" dirty="0"/>
              <a:t>Componente ético: Simulaciones de casos.</a:t>
            </a:r>
          </a:p>
          <a:p>
            <a:pPr marL="800100" lvl="1" indent="-342900" algn="l">
              <a:buFont typeface="Arial" panose="020B0604020202020204" pitchFamily="34" charset="0"/>
              <a:buChar char="•"/>
            </a:pPr>
            <a:r>
              <a:rPr lang="es-CO" sz="1600" i="1" dirty="0">
                <a:latin typeface="Antonio" pitchFamily="2" charset="0"/>
                <a:cs typeface="Arial" panose="020B0604020202020204" pitchFamily="34" charset="0"/>
              </a:rPr>
              <a:t>IA para validar el procesamiento humano</a:t>
            </a:r>
          </a:p>
          <a:p>
            <a:pPr marL="800100" lvl="1" indent="-342900" algn="l">
              <a:buFont typeface="Arial" panose="020B0604020202020204" pitchFamily="34" charset="0"/>
              <a:buChar char="•"/>
            </a:pPr>
            <a:r>
              <a:rPr lang="es-CO" sz="1600" i="1" dirty="0">
                <a:latin typeface="Antonio" pitchFamily="2" charset="0"/>
                <a:cs typeface="Arial" panose="020B0604020202020204" pitchFamily="34" charset="0"/>
              </a:rPr>
              <a:t>IA para potenciar el procesamiento humano</a:t>
            </a:r>
          </a:p>
          <a:p>
            <a:pPr marL="800100" lvl="1" indent="-342900" algn="l">
              <a:buFont typeface="Arial" panose="020B0604020202020204" pitchFamily="34" charset="0"/>
              <a:buChar char="•"/>
            </a:pPr>
            <a:r>
              <a:rPr lang="es-CO" sz="1600" i="1" dirty="0">
                <a:latin typeface="Antonio" pitchFamily="2" charset="0"/>
                <a:cs typeface="Arial" panose="020B0604020202020204" pitchFamily="34" charset="0"/>
              </a:rPr>
              <a:t>Diseño de rubricas</a:t>
            </a:r>
          </a:p>
          <a:p>
            <a:pPr marL="800100" lvl="1" indent="-342900" algn="l">
              <a:buFont typeface="Arial" panose="020B0604020202020204" pitchFamily="34" charset="0"/>
              <a:buChar char="•"/>
            </a:pPr>
            <a:r>
              <a:rPr lang="es-CO" sz="1600" i="1" dirty="0">
                <a:latin typeface="Antonio" pitchFamily="2" charset="0"/>
                <a:cs typeface="Arial" panose="020B0604020202020204" pitchFamily="34" charset="0"/>
              </a:rPr>
              <a:t>Validar trabajos originales</a:t>
            </a:r>
          </a:p>
          <a:p>
            <a:pPr algn="l"/>
            <a:r>
              <a:rPr lang="es-CO" sz="2200" dirty="0">
                <a:latin typeface="Antonio" pitchFamily="2" charset="0"/>
                <a:cs typeface="Arial" panose="020B0604020202020204" pitchFamily="34" charset="0"/>
              </a:rPr>
              <a:t>3. ¿Qué es ChatGPT?</a:t>
            </a:r>
          </a:p>
          <a:p>
            <a:pPr marL="342900" indent="-342900" algn="l">
              <a:buFont typeface="+mj-lt"/>
              <a:buAutoNum type="arabicPeriod"/>
            </a:pPr>
            <a:r>
              <a:rPr lang="es-CO" sz="1800" dirty="0">
                <a:latin typeface="Antonio" pitchFamily="2" charset="0"/>
                <a:cs typeface="Arial" panose="020B0604020202020204" pitchFamily="34" charset="0"/>
              </a:rPr>
              <a:t>Acceso, ajustes y versiones de ChatGPT</a:t>
            </a:r>
          </a:p>
          <a:p>
            <a:pPr marL="342900" indent="-342900" algn="l">
              <a:buFont typeface="+mj-lt"/>
              <a:buAutoNum type="arabicPeriod"/>
            </a:pPr>
            <a:r>
              <a:rPr lang="es-ES" sz="1800" dirty="0">
                <a:latin typeface="Antonio" pitchFamily="2" charset="0"/>
                <a:cs typeface="Arial" panose="020B0604020202020204" pitchFamily="34" charset="0"/>
              </a:rPr>
              <a:t>Ingeniería de prompts (roll, tarea y reglas)</a:t>
            </a:r>
          </a:p>
          <a:p>
            <a:pPr marL="342900" indent="-342900" algn="l">
              <a:buFont typeface="+mj-lt"/>
              <a:buAutoNum type="arabicPeriod"/>
            </a:pPr>
            <a:r>
              <a:rPr lang="es-CO" sz="1800" dirty="0">
                <a:latin typeface="Antonio" pitchFamily="2" charset="0"/>
                <a:cs typeface="Arial" panose="020B0604020202020204" pitchFamily="34" charset="0"/>
              </a:rPr>
              <a:t>Modelos disponibles: </a:t>
            </a:r>
          </a:p>
          <a:p>
            <a:pPr marL="800100" lvl="1" indent="-342900" algn="l">
              <a:buFont typeface="Arial" panose="020B0604020202020204" pitchFamily="34" charset="0"/>
              <a:buChar char="•"/>
            </a:pPr>
            <a:r>
              <a:rPr lang="es-CO" sz="1600" i="1" dirty="0">
                <a:latin typeface="Antonio" pitchFamily="2" charset="0"/>
                <a:cs typeface="Arial" panose="020B0604020202020204" pitchFamily="34" charset="0"/>
              </a:rPr>
              <a:t>GPT-4 para lectura critica, ortografía y </a:t>
            </a:r>
            <a:r>
              <a:rPr lang="es-CO" sz="1600" i="1" u="sng" dirty="0">
                <a:latin typeface="Antonio" pitchFamily="2" charset="0"/>
                <a:cs typeface="Arial" panose="020B0604020202020204" pitchFamily="34" charset="0"/>
              </a:rPr>
              <a:t>producción académica.</a:t>
            </a:r>
            <a:endParaRPr lang="es-CO" sz="1600" dirty="0">
              <a:latin typeface="Antonio" pitchFamily="2" charset="0"/>
              <a:cs typeface="Arial" panose="020B0604020202020204" pitchFamily="34" charset="0"/>
            </a:endParaRPr>
          </a:p>
          <a:p>
            <a:pPr algn="l"/>
            <a:endParaRPr lang="es-ES" sz="1800" dirty="0">
              <a:latin typeface="Antonio" pitchFamily="2" charset="0"/>
              <a:cs typeface="Arial" panose="020B0604020202020204" pitchFamily="34" charset="0"/>
            </a:endParaRPr>
          </a:p>
          <a:p>
            <a:pPr marL="285750" indent="-285750" algn="l">
              <a:buFont typeface="Arial" panose="020B0604020202020204" pitchFamily="34" charset="0"/>
              <a:buChar char="•"/>
            </a:pPr>
            <a:endParaRPr lang="es-ES" dirty="0">
              <a:latin typeface="Antonio" pitchFamily="2" charset="0"/>
              <a:cs typeface="Arial" panose="020B0604020202020204" pitchFamily="34" charset="0"/>
            </a:endParaRPr>
          </a:p>
          <a:p>
            <a:pPr marL="800100" lvl="1" indent="-342900" algn="l">
              <a:buFontTx/>
              <a:buChar char="−"/>
            </a:pPr>
            <a:endParaRPr lang="es-ES" sz="1800" dirty="0">
              <a:latin typeface="Antonio" pitchFamily="2" charset="0"/>
              <a:cs typeface="Arial" panose="020B0604020202020204" pitchFamily="34" charset="0"/>
            </a:endParaRPr>
          </a:p>
          <a:p>
            <a:pPr marL="800100" lvl="1" indent="-342900" algn="l">
              <a:buFontTx/>
              <a:buChar char="−"/>
            </a:pPr>
            <a:endParaRPr lang="es-ES" sz="1800" dirty="0">
              <a:latin typeface="Antonio" pitchFamily="2" charset="0"/>
              <a:cs typeface="Arial" panose="020B0604020202020204" pitchFamily="34" charset="0"/>
            </a:endParaRPr>
          </a:p>
        </p:txBody>
      </p:sp>
      <p:sp>
        <p:nvSpPr>
          <p:cNvPr id="4" name="CuadroTexto 3">
            <a:extLst>
              <a:ext uri="{FF2B5EF4-FFF2-40B4-BE49-F238E27FC236}">
                <a16:creationId xmlns:a16="http://schemas.microsoft.com/office/drawing/2014/main" id="{8666AEF1-E14A-332A-039C-6C9956FC0BD6}"/>
              </a:ext>
            </a:extLst>
          </p:cNvPr>
          <p:cNvSpPr txBox="1"/>
          <p:nvPr/>
        </p:nvSpPr>
        <p:spPr>
          <a:xfrm>
            <a:off x="7184571" y="2975066"/>
            <a:ext cx="4526103" cy="2369880"/>
          </a:xfrm>
          <a:prstGeom prst="rect">
            <a:avLst/>
          </a:prstGeom>
          <a:noFill/>
        </p:spPr>
        <p:txBody>
          <a:bodyPr wrap="square">
            <a:spAutoFit/>
          </a:bodyPr>
          <a:lstStyle/>
          <a:p>
            <a:pPr marL="457200" indent="-457200" algn="l">
              <a:buFont typeface="+mj-lt"/>
              <a:buAutoNum type="arabicPeriod" startAt="7"/>
            </a:pPr>
            <a:r>
              <a:rPr lang="es-ES" dirty="0">
                <a:latin typeface="Antonio" pitchFamily="2" charset="0"/>
                <a:cs typeface="Arial" panose="020B0604020202020204" pitchFamily="34" charset="0"/>
              </a:rPr>
              <a:t>Contextos educativos de uso:</a:t>
            </a:r>
          </a:p>
          <a:p>
            <a:pPr marL="800100" lvl="1" indent="-342900" algn="l">
              <a:buFont typeface="Arial" panose="020B0604020202020204" pitchFamily="34" charset="0"/>
              <a:buChar char="•"/>
            </a:pPr>
            <a:r>
              <a:rPr lang="es-ES" sz="1600" i="1" dirty="0">
                <a:latin typeface="Antonio" pitchFamily="2" charset="0"/>
                <a:cs typeface="Arial" panose="020B0604020202020204" pitchFamily="34" charset="0"/>
              </a:rPr>
              <a:t>ChatGPT para elaboración de rubricas</a:t>
            </a:r>
          </a:p>
          <a:p>
            <a:pPr marL="800100" lvl="1" indent="-342900" algn="l">
              <a:buFont typeface="Arial" panose="020B0604020202020204" pitchFamily="34" charset="0"/>
              <a:buChar char="•"/>
            </a:pPr>
            <a:r>
              <a:rPr lang="es-ES" sz="1600" i="1" dirty="0">
                <a:latin typeface="Antonio" pitchFamily="2" charset="0"/>
                <a:cs typeface="Arial" panose="020B0604020202020204" pitchFamily="34" charset="0"/>
              </a:rPr>
              <a:t>ChatGPT y Wólfram Alpha, </a:t>
            </a:r>
          </a:p>
          <a:p>
            <a:pPr marL="800100" lvl="1" indent="-342900" algn="l">
              <a:buFont typeface="Arial" panose="020B0604020202020204" pitchFamily="34" charset="0"/>
              <a:buChar char="•"/>
            </a:pPr>
            <a:r>
              <a:rPr lang="es-ES" sz="1600" i="1" dirty="0">
                <a:latin typeface="Antonio" pitchFamily="2" charset="0"/>
                <a:cs typeface="Arial" panose="020B0604020202020204" pitchFamily="34" charset="0"/>
              </a:rPr>
              <a:t>Scite.ai para artículos científicos</a:t>
            </a:r>
          </a:p>
          <a:p>
            <a:pPr marL="800100" lvl="1" indent="-342900" algn="l">
              <a:buFont typeface="Arial" panose="020B0604020202020204" pitchFamily="34" charset="0"/>
              <a:buChar char="•"/>
            </a:pPr>
            <a:r>
              <a:rPr lang="es-ES" sz="1600" i="1" dirty="0">
                <a:latin typeface="Antonio" pitchFamily="2" charset="0"/>
                <a:cs typeface="Arial" panose="020B0604020202020204" pitchFamily="34" charset="0"/>
              </a:rPr>
              <a:t>Voki para bilingüismo</a:t>
            </a:r>
          </a:p>
          <a:p>
            <a:pPr marL="800100" lvl="1" indent="-342900" algn="l">
              <a:buFont typeface="Arial" panose="020B0604020202020204" pitchFamily="34" charset="0"/>
              <a:buChar char="•"/>
            </a:pPr>
            <a:r>
              <a:rPr lang="es-ES" sz="1600" i="1" u="sng" dirty="0">
                <a:latin typeface="Antonio" pitchFamily="2" charset="0"/>
                <a:cs typeface="Arial" panose="020B0604020202020204" pitchFamily="34" charset="0"/>
              </a:rPr>
              <a:t>Tutor de apoyo (Mini GPT’s): </a:t>
            </a:r>
            <a:r>
              <a:rPr lang="es-ES" sz="1600" i="1" dirty="0">
                <a:latin typeface="Antonio" pitchFamily="2" charset="0"/>
                <a:cs typeface="Arial" panose="020B0604020202020204" pitchFamily="34" charset="0"/>
              </a:rPr>
              <a:t>Definir alcance </a:t>
            </a:r>
            <a:endParaRPr lang="es-ES" dirty="0">
              <a:latin typeface="Antonio" pitchFamily="2" charset="0"/>
              <a:cs typeface="Arial" panose="020B0604020202020204" pitchFamily="34" charset="0"/>
            </a:endParaRPr>
          </a:p>
          <a:p>
            <a:pPr marL="457200" indent="-457200" algn="l">
              <a:buFont typeface="+mj-lt"/>
              <a:buAutoNum type="arabicPeriod" startAt="8"/>
            </a:pPr>
            <a:r>
              <a:rPr lang="es-ES" dirty="0">
                <a:latin typeface="Antonio" pitchFamily="2" charset="0"/>
                <a:cs typeface="Arial" panose="020B0604020202020204" pitchFamily="34" charset="0"/>
              </a:rPr>
              <a:t>Diseño universal de aprendizaje (DUA): </a:t>
            </a:r>
          </a:p>
          <a:p>
            <a:pPr marL="742950" lvl="1" indent="-285750">
              <a:buFont typeface="Arial" panose="020B0604020202020204" pitchFamily="34" charset="0"/>
              <a:buChar char="•"/>
            </a:pPr>
            <a:r>
              <a:rPr lang="es-ES" sz="1600" i="1" dirty="0">
                <a:latin typeface="Antonio" pitchFamily="2" charset="0"/>
                <a:cs typeface="Arial" panose="020B0604020202020204" pitchFamily="34" charset="0"/>
              </a:rPr>
              <a:t>NotebookLM (Mapas visuales y Podcast)</a:t>
            </a:r>
            <a:endParaRPr lang="es-ES" i="1" dirty="0">
              <a:latin typeface="Antonio" pitchFamily="2" charset="0"/>
              <a:cs typeface="Arial" panose="020B0604020202020204" pitchFamily="34" charset="0"/>
            </a:endParaRPr>
          </a:p>
        </p:txBody>
      </p:sp>
    </p:spTree>
    <p:extLst>
      <p:ext uri="{BB962C8B-B14F-4D97-AF65-F5344CB8AC3E}">
        <p14:creationId xmlns:p14="http://schemas.microsoft.com/office/powerpoint/2010/main" val="1319958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FB7E997-DC7C-8D5A-E1FE-5BBCAFDF0AE7}"/>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9B65146F-57A7-62F7-3E1B-E31C89371E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987800D7-21F2-11C9-72B7-5AAF3EDAA39A}"/>
              </a:ext>
            </a:extLst>
          </p:cNvPr>
          <p:cNvSpPr txBox="1">
            <a:spLocks/>
          </p:cNvSpPr>
          <p:nvPr/>
        </p:nvSpPr>
        <p:spPr>
          <a:xfrm>
            <a:off x="673862" y="1272673"/>
            <a:ext cx="9503071" cy="133729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dirty="0">
                <a:solidFill>
                  <a:srgbClr val="2D438E"/>
                </a:solidFill>
                <a:latin typeface="Anton" pitchFamily="2" charset="0"/>
              </a:rPr>
              <a:t>PROPUESTA </a:t>
            </a:r>
          </a:p>
          <a:p>
            <a:pPr algn="l"/>
            <a:r>
              <a:rPr lang="es-ES" sz="4000" dirty="0">
                <a:solidFill>
                  <a:srgbClr val="2D438E"/>
                </a:solidFill>
                <a:latin typeface="Anton" pitchFamily="2" charset="0"/>
              </a:rPr>
              <a:t>FORMACIÓN DOCENTES – Componente básico</a:t>
            </a:r>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AC17D71F-6C51-0EEF-2244-CAA456DAF9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AC50D128-CA62-3C80-8E9B-C11F49AB9D80}"/>
              </a:ext>
            </a:extLst>
          </p:cNvPr>
          <p:cNvSpPr txBox="1">
            <a:spLocks/>
          </p:cNvSpPr>
          <p:nvPr/>
        </p:nvSpPr>
        <p:spPr>
          <a:xfrm>
            <a:off x="673862" y="3097131"/>
            <a:ext cx="4812538" cy="26571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endParaRPr lang="es-ES" dirty="0">
              <a:latin typeface="Antonio" pitchFamily="2" charset="0"/>
              <a:cs typeface="Arial" panose="020B0604020202020204" pitchFamily="34" charset="0"/>
            </a:endParaRPr>
          </a:p>
        </p:txBody>
      </p:sp>
      <p:graphicFrame>
        <p:nvGraphicFramePr>
          <p:cNvPr id="2" name="Diagrama 1">
            <a:extLst>
              <a:ext uri="{FF2B5EF4-FFF2-40B4-BE49-F238E27FC236}">
                <a16:creationId xmlns:a16="http://schemas.microsoft.com/office/drawing/2014/main" id="{349F0027-171C-8310-74C2-56A9CC4AF500}"/>
              </a:ext>
            </a:extLst>
          </p:cNvPr>
          <p:cNvGraphicFramePr/>
          <p:nvPr>
            <p:extLst>
              <p:ext uri="{D42A27DB-BD31-4B8C-83A1-F6EECF244321}">
                <p14:modId xmlns:p14="http://schemas.microsoft.com/office/powerpoint/2010/main" val="2723071903"/>
              </p:ext>
            </p:extLst>
          </p:nvPr>
        </p:nvGraphicFramePr>
        <p:xfrm>
          <a:off x="1507065" y="2946136"/>
          <a:ext cx="9668934" cy="319219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87800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4F7BD91-B2C9-7826-CC90-489536EC51AE}"/>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6ABD487F-C38F-6C70-1314-02DEA82B33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FDF682CD-76D2-C37A-37BA-498FF8D8765F}"/>
              </a:ext>
            </a:extLst>
          </p:cNvPr>
          <p:cNvSpPr txBox="1">
            <a:spLocks/>
          </p:cNvSpPr>
          <p:nvPr/>
        </p:nvSpPr>
        <p:spPr>
          <a:xfrm>
            <a:off x="673861" y="914401"/>
            <a:ext cx="10502138" cy="18465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dirty="0">
                <a:solidFill>
                  <a:srgbClr val="2D438E"/>
                </a:solidFill>
                <a:latin typeface="Anton" pitchFamily="2" charset="0"/>
              </a:rPr>
              <a:t>PROPUESTA </a:t>
            </a:r>
          </a:p>
          <a:p>
            <a:pPr algn="l"/>
            <a:r>
              <a:rPr lang="es-ES" sz="4000" dirty="0">
                <a:solidFill>
                  <a:srgbClr val="2D438E"/>
                </a:solidFill>
                <a:latin typeface="Anton" pitchFamily="2" charset="0"/>
              </a:rPr>
              <a:t>FORMACIÓN DOCENTES – Componente especifico</a:t>
            </a:r>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C846C000-3259-7618-683A-15843E9917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836F97C0-0EEB-72E1-7D01-E5A9BEC1718B}"/>
              </a:ext>
            </a:extLst>
          </p:cNvPr>
          <p:cNvSpPr txBox="1">
            <a:spLocks/>
          </p:cNvSpPr>
          <p:nvPr/>
        </p:nvSpPr>
        <p:spPr>
          <a:xfrm>
            <a:off x="673862" y="3097131"/>
            <a:ext cx="4812538" cy="26571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endParaRPr lang="es-ES" dirty="0">
              <a:latin typeface="Antonio" pitchFamily="2" charset="0"/>
              <a:cs typeface="Arial" panose="020B0604020202020204" pitchFamily="34" charset="0"/>
            </a:endParaRPr>
          </a:p>
        </p:txBody>
      </p:sp>
      <p:graphicFrame>
        <p:nvGraphicFramePr>
          <p:cNvPr id="2" name="Diagrama 1">
            <a:extLst>
              <a:ext uri="{FF2B5EF4-FFF2-40B4-BE49-F238E27FC236}">
                <a16:creationId xmlns:a16="http://schemas.microsoft.com/office/drawing/2014/main" id="{078E2DFA-3490-C43A-F619-2E55F199B0AA}"/>
              </a:ext>
            </a:extLst>
          </p:cNvPr>
          <p:cNvGraphicFramePr/>
          <p:nvPr>
            <p:extLst>
              <p:ext uri="{D42A27DB-BD31-4B8C-83A1-F6EECF244321}">
                <p14:modId xmlns:p14="http://schemas.microsoft.com/office/powerpoint/2010/main" val="1605483597"/>
              </p:ext>
            </p:extLst>
          </p:nvPr>
        </p:nvGraphicFramePr>
        <p:xfrm>
          <a:off x="1507065" y="2946136"/>
          <a:ext cx="9668934" cy="319219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081012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C101221-71A9-EFC3-8374-A313094B076C}"/>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550FB3D7-B1BF-5B0C-FAAD-6EA47171C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8A63D9BD-CD1B-86A1-46AA-2A47DB8DECD0}"/>
              </a:ext>
            </a:extLst>
          </p:cNvPr>
          <p:cNvSpPr txBox="1">
            <a:spLocks/>
          </p:cNvSpPr>
          <p:nvPr/>
        </p:nvSpPr>
        <p:spPr>
          <a:xfrm>
            <a:off x="673862" y="1649577"/>
            <a:ext cx="3552149" cy="98932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dirty="0">
                <a:solidFill>
                  <a:srgbClr val="2D438E"/>
                </a:solidFill>
                <a:latin typeface="Anton" pitchFamily="2" charset="0"/>
              </a:rPr>
              <a:t>RECOMENDACIONES</a:t>
            </a:r>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EA18DF4F-12EA-AA6C-DA5B-412A0B7EA2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AC2E295B-CC07-9838-E98A-2B779DFF3595}"/>
              </a:ext>
            </a:extLst>
          </p:cNvPr>
          <p:cNvSpPr txBox="1">
            <a:spLocks/>
          </p:cNvSpPr>
          <p:nvPr/>
        </p:nvSpPr>
        <p:spPr>
          <a:xfrm>
            <a:off x="673861" y="3097131"/>
            <a:ext cx="10211853" cy="26571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CO" dirty="0">
                <a:latin typeface="Antonio" pitchFamily="2" charset="0"/>
                <a:cs typeface="Arial" panose="020B0604020202020204" pitchFamily="34" charset="0"/>
              </a:rPr>
              <a:t>Variables sociodemográficas (edad, genero, estrato)</a:t>
            </a:r>
          </a:p>
          <a:p>
            <a:pPr marL="285750" indent="-285750" algn="l">
              <a:buFont typeface="Arial" panose="020B0604020202020204" pitchFamily="34" charset="0"/>
              <a:buChar char="•"/>
            </a:pPr>
            <a:r>
              <a:rPr lang="es-CO" dirty="0">
                <a:latin typeface="Antonio" pitchFamily="2" charset="0"/>
                <a:cs typeface="Arial" panose="020B0604020202020204" pitchFamily="34" charset="0"/>
              </a:rPr>
              <a:t>Variables especificas relacionadas con el tipo de vinculación, experiencia laboral, área de conocimiento, y dominio y acceso a herramientas tecnológicas</a:t>
            </a:r>
          </a:p>
          <a:p>
            <a:pPr marL="285750" indent="-285750" algn="l">
              <a:buFont typeface="Arial" panose="020B0604020202020204" pitchFamily="34" charset="0"/>
              <a:buChar char="•"/>
            </a:pPr>
            <a:r>
              <a:rPr lang="es-CO" dirty="0">
                <a:latin typeface="Antonio" pitchFamily="2" charset="0"/>
                <a:cs typeface="Arial" panose="020B0604020202020204" pitchFamily="34" charset="0"/>
              </a:rPr>
              <a:t>Variables especificas relacionadas con el dominio de la IA</a:t>
            </a:r>
          </a:p>
          <a:p>
            <a:pPr marL="285750" indent="-285750" algn="l">
              <a:buFont typeface="Arial" panose="020B0604020202020204" pitchFamily="34" charset="0"/>
              <a:buChar char="•"/>
            </a:pPr>
            <a:r>
              <a:rPr lang="es-CO" dirty="0">
                <a:latin typeface="Antonio" pitchFamily="2" charset="0"/>
                <a:cs typeface="Arial" panose="020B0604020202020204" pitchFamily="34" charset="0"/>
              </a:rPr>
              <a:t>Tamaño de la muestra</a:t>
            </a:r>
          </a:p>
          <a:p>
            <a:pPr marL="285750" indent="-285750" algn="l">
              <a:buFont typeface="Arial" panose="020B0604020202020204" pitchFamily="34" charset="0"/>
              <a:buChar char="•"/>
            </a:pPr>
            <a:r>
              <a:rPr lang="es-ES" dirty="0">
                <a:latin typeface="Antonio" pitchFamily="2" charset="0"/>
                <a:cs typeface="Arial" panose="020B0604020202020204" pitchFamily="34" charset="0"/>
              </a:rPr>
              <a:t>Prevalecer preguntas de selección</a:t>
            </a:r>
          </a:p>
        </p:txBody>
      </p:sp>
      <p:sp>
        <p:nvSpPr>
          <p:cNvPr id="2" name="Subtítulo 2">
            <a:extLst>
              <a:ext uri="{FF2B5EF4-FFF2-40B4-BE49-F238E27FC236}">
                <a16:creationId xmlns:a16="http://schemas.microsoft.com/office/drawing/2014/main" id="{CDDC7DAC-8E5B-3A99-8829-367CC22CC127}"/>
              </a:ext>
            </a:extLst>
          </p:cNvPr>
          <p:cNvSpPr txBox="1">
            <a:spLocks/>
          </p:cNvSpPr>
          <p:nvPr/>
        </p:nvSpPr>
        <p:spPr>
          <a:xfrm>
            <a:off x="691791" y="2482481"/>
            <a:ext cx="5273580" cy="521925"/>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dirty="0">
                <a:solidFill>
                  <a:srgbClr val="2D438E"/>
                </a:solidFill>
                <a:latin typeface="Antonio" pitchFamily="2" charset="0"/>
              </a:rPr>
              <a:t>Para diseño de instrumento de indicadores </a:t>
            </a:r>
            <a:endParaRPr lang="es-CO" dirty="0">
              <a:solidFill>
                <a:srgbClr val="2D438E"/>
              </a:solidFill>
              <a:latin typeface="Antonio" pitchFamily="2" charset="0"/>
            </a:endParaRPr>
          </a:p>
        </p:txBody>
      </p:sp>
    </p:spTree>
    <p:extLst>
      <p:ext uri="{BB962C8B-B14F-4D97-AF65-F5344CB8AC3E}">
        <p14:creationId xmlns:p14="http://schemas.microsoft.com/office/powerpoint/2010/main" val="2401307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62" y="332609"/>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541341" y="2856207"/>
            <a:ext cx="5422138" cy="135757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7200" dirty="0">
                <a:solidFill>
                  <a:srgbClr val="2D438E"/>
                </a:solidFill>
                <a:latin typeface="Anton" pitchFamily="2" charset="0"/>
              </a:rPr>
              <a:t>¡GRACIAS!</a:t>
            </a:r>
            <a:endParaRPr lang="es-CO" sz="7200" dirty="0">
              <a:solidFill>
                <a:srgbClr val="2D438E"/>
              </a:solidFill>
              <a:latin typeface="Anton" pitchFamily="2" charset="0"/>
            </a:endParaRPr>
          </a:p>
        </p:txBody>
      </p:sp>
    </p:spTree>
    <p:extLst>
      <p:ext uri="{BB962C8B-B14F-4D97-AF65-F5344CB8AC3E}">
        <p14:creationId xmlns:p14="http://schemas.microsoft.com/office/powerpoint/2010/main" val="893523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782922" y="1661277"/>
            <a:ext cx="2797861" cy="12067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dirty="0">
                <a:solidFill>
                  <a:srgbClr val="2D438E"/>
                </a:solidFill>
                <a:latin typeface="Anton" pitchFamily="2" charset="0"/>
              </a:rPr>
              <a:t>METODOLOGIA CRIPS DM </a:t>
            </a:r>
          </a:p>
        </p:txBody>
      </p:sp>
      <p:pic>
        <p:nvPicPr>
          <p:cNvPr id="18" name="Imagen 17">
            <a:extLst>
              <a:ext uri="{FF2B5EF4-FFF2-40B4-BE49-F238E27FC236}">
                <a16:creationId xmlns:a16="http://schemas.microsoft.com/office/drawing/2014/main" id="{9659388F-893A-491B-924F-10109D24F9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E1D45A47-44AF-414B-8214-2DC5F8F86782}"/>
              </a:ext>
            </a:extLst>
          </p:cNvPr>
          <p:cNvSpPr txBox="1">
            <a:spLocks/>
          </p:cNvSpPr>
          <p:nvPr/>
        </p:nvSpPr>
        <p:spPr>
          <a:xfrm>
            <a:off x="4476750" y="1661277"/>
            <a:ext cx="7315199" cy="46042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lnSpc>
                <a:spcPct val="160000"/>
              </a:lnSpc>
              <a:buFont typeface="Arial" panose="020B0604020202020204" pitchFamily="34" charset="0"/>
              <a:buChar char="•"/>
            </a:pPr>
            <a:r>
              <a:rPr lang="es-ES" sz="2000" b="1" dirty="0">
                <a:latin typeface="Antonio" pitchFamily="2" charset="0"/>
                <a:cs typeface="Arial" panose="020B0604020202020204" pitchFamily="34" charset="0"/>
              </a:rPr>
              <a:t>Tipo de encuesta: </a:t>
            </a:r>
            <a:r>
              <a:rPr lang="es-ES" sz="2000" dirty="0" err="1">
                <a:latin typeface="Antonio" pitchFamily="2" charset="0"/>
                <a:cs typeface="Arial" panose="020B0604020202020204" pitchFamily="34" charset="0"/>
              </a:rPr>
              <a:t>Typeform</a:t>
            </a:r>
            <a:endParaRPr lang="es-ES" sz="2000" dirty="0">
              <a:latin typeface="Antonio" pitchFamily="2" charset="0"/>
              <a:cs typeface="Arial" panose="020B0604020202020204" pitchFamily="34" charset="0"/>
            </a:endParaRPr>
          </a:p>
          <a:p>
            <a:pPr marL="285750" indent="-285750" algn="l">
              <a:lnSpc>
                <a:spcPct val="160000"/>
              </a:lnSpc>
              <a:buFont typeface="Arial" panose="020B0604020202020204" pitchFamily="34" charset="0"/>
              <a:buChar char="•"/>
            </a:pPr>
            <a:r>
              <a:rPr lang="es-ES" sz="2000" b="1" dirty="0">
                <a:latin typeface="Antonio" pitchFamily="2" charset="0"/>
                <a:cs typeface="Arial" panose="020B0604020202020204" pitchFamily="34" charset="0"/>
              </a:rPr>
              <a:t>Tema: </a:t>
            </a:r>
            <a:r>
              <a:rPr lang="es-ES" sz="2000" dirty="0">
                <a:latin typeface="Antonio" pitchFamily="2" charset="0"/>
                <a:cs typeface="Arial" panose="020B0604020202020204" pitchFamily="34" charset="0"/>
              </a:rPr>
              <a:t>Docentes, tipos y uso de IA, impacto, beneficios, retos, proyecto de aula, formación básica o especifica.</a:t>
            </a:r>
          </a:p>
          <a:p>
            <a:pPr marL="285750" indent="-285750" algn="l">
              <a:lnSpc>
                <a:spcPct val="160000"/>
              </a:lnSpc>
              <a:buFont typeface="Arial" panose="020B0604020202020204" pitchFamily="34" charset="0"/>
              <a:buChar char="•"/>
            </a:pPr>
            <a:r>
              <a:rPr lang="es-ES" sz="2000" b="1" dirty="0">
                <a:latin typeface="Antonio" pitchFamily="2" charset="0"/>
                <a:cs typeface="Arial" panose="020B0604020202020204" pitchFamily="34" charset="0"/>
              </a:rPr>
              <a:t>Tamaño de la muestra: </a:t>
            </a:r>
            <a:r>
              <a:rPr lang="es-ES" sz="2000" dirty="0">
                <a:latin typeface="Antonio" pitchFamily="2" charset="0"/>
                <a:cs typeface="Arial" panose="020B0604020202020204" pitchFamily="34" charset="0"/>
              </a:rPr>
              <a:t>161 docente de 471 aproximadamente.</a:t>
            </a:r>
          </a:p>
          <a:p>
            <a:pPr marL="742950" lvl="1" indent="-285750" algn="l">
              <a:lnSpc>
                <a:spcPct val="160000"/>
              </a:lnSpc>
              <a:buFont typeface="Arial" panose="020B0604020202020204" pitchFamily="34" charset="0"/>
              <a:buChar char="•"/>
            </a:pPr>
            <a:r>
              <a:rPr lang="es-ES" dirty="0">
                <a:latin typeface="Antonio" pitchFamily="2" charset="0"/>
                <a:cs typeface="Arial" panose="020B0604020202020204" pitchFamily="34" charset="0"/>
              </a:rPr>
              <a:t>Error de 6.27% para una confianza de 95%. Muestra representativa</a:t>
            </a:r>
          </a:p>
          <a:p>
            <a:pPr marL="285750" indent="-285750" algn="l">
              <a:lnSpc>
                <a:spcPct val="160000"/>
              </a:lnSpc>
              <a:buFont typeface="Arial" panose="020B0604020202020204" pitchFamily="34" charset="0"/>
              <a:buChar char="•"/>
            </a:pPr>
            <a:r>
              <a:rPr lang="es-ES" sz="2000" b="1" dirty="0">
                <a:latin typeface="Antonio" pitchFamily="2" charset="0"/>
                <a:cs typeface="Arial" panose="020B0604020202020204" pitchFamily="34" charset="0"/>
              </a:rPr>
              <a:t>Numero de preguntas</a:t>
            </a:r>
            <a:r>
              <a:rPr lang="es-ES" sz="2000" dirty="0">
                <a:latin typeface="Antonio" pitchFamily="2" charset="0"/>
                <a:cs typeface="Arial" panose="020B0604020202020204" pitchFamily="34" charset="0"/>
              </a:rPr>
              <a:t>: 15</a:t>
            </a:r>
          </a:p>
          <a:p>
            <a:pPr marL="285750" indent="-285750" algn="l">
              <a:lnSpc>
                <a:spcPct val="160000"/>
              </a:lnSpc>
              <a:buFont typeface="Arial" panose="020B0604020202020204" pitchFamily="34" charset="0"/>
              <a:buChar char="•"/>
            </a:pPr>
            <a:r>
              <a:rPr lang="es-ES" sz="2000" b="1" dirty="0">
                <a:latin typeface="Antonio" pitchFamily="2" charset="0"/>
                <a:cs typeface="Arial" panose="020B0604020202020204" pitchFamily="34" charset="0"/>
              </a:rPr>
              <a:t>Análisis exploratorio de datos</a:t>
            </a:r>
          </a:p>
          <a:p>
            <a:pPr marL="285750" indent="-285750" algn="l">
              <a:lnSpc>
                <a:spcPct val="160000"/>
              </a:lnSpc>
              <a:buFont typeface="Arial" panose="020B0604020202020204" pitchFamily="34" charset="0"/>
              <a:buChar char="•"/>
            </a:pPr>
            <a:endParaRPr lang="es-CO" sz="2000" dirty="0">
              <a:latin typeface="Antonio" pitchFamily="2" charset="0"/>
              <a:cs typeface="Arial" panose="020B0604020202020204" pitchFamily="34" charset="0"/>
            </a:endParaRPr>
          </a:p>
        </p:txBody>
      </p:sp>
    </p:spTree>
    <p:extLst>
      <p:ext uri="{BB962C8B-B14F-4D97-AF65-F5344CB8AC3E}">
        <p14:creationId xmlns:p14="http://schemas.microsoft.com/office/powerpoint/2010/main" val="1165171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CF80693-514C-C76D-E52E-DD4A1E4FDD7C}"/>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98F225AF-D3B2-3A52-50B6-45E648BEA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0F9D5F5D-9938-7E47-2778-FE9676F5E89E}"/>
              </a:ext>
            </a:extLst>
          </p:cNvPr>
          <p:cNvSpPr txBox="1">
            <a:spLocks/>
          </p:cNvSpPr>
          <p:nvPr/>
        </p:nvSpPr>
        <p:spPr>
          <a:xfrm>
            <a:off x="673862" y="1955800"/>
            <a:ext cx="3552149" cy="683097"/>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s-ES" sz="4000" dirty="0">
                <a:solidFill>
                  <a:srgbClr val="2D438E"/>
                </a:solidFill>
                <a:latin typeface="Anton" pitchFamily="2" charset="0"/>
              </a:rPr>
              <a:t>% Docentes que usan IA</a:t>
            </a:r>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6A1F7BB2-66D4-5000-BF72-E97D93290D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33B38096-5CB3-8BF3-EEE9-46CD9A3F7D90}"/>
              </a:ext>
            </a:extLst>
          </p:cNvPr>
          <p:cNvSpPr txBox="1">
            <a:spLocks/>
          </p:cNvSpPr>
          <p:nvPr/>
        </p:nvSpPr>
        <p:spPr>
          <a:xfrm>
            <a:off x="673862" y="3097131"/>
            <a:ext cx="2432195" cy="26571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CO" sz="2000" dirty="0">
                <a:latin typeface="Antonio" pitchFamily="2" charset="0"/>
                <a:cs typeface="Arial" panose="020B0604020202020204" pitchFamily="34" charset="0"/>
              </a:rPr>
              <a:t>124 docentes utilizan IA en su practica docente </a:t>
            </a:r>
          </a:p>
          <a:p>
            <a:pPr marL="285750" indent="-285750" algn="l">
              <a:buFont typeface="Arial" panose="020B0604020202020204" pitchFamily="34" charset="0"/>
              <a:buChar char="•"/>
            </a:pPr>
            <a:r>
              <a:rPr lang="es-CO" sz="2000" dirty="0">
                <a:latin typeface="Antonio" pitchFamily="2" charset="0"/>
                <a:cs typeface="Arial" panose="020B0604020202020204" pitchFamily="34" charset="0"/>
              </a:rPr>
              <a:t>37 Docentes no utilizan IA en su practica docente</a:t>
            </a:r>
            <a:endParaRPr lang="es-ES" sz="2000" dirty="0">
              <a:latin typeface="Antonio" pitchFamily="2" charset="0"/>
              <a:cs typeface="Arial" panose="020B0604020202020204" pitchFamily="34" charset="0"/>
            </a:endParaRPr>
          </a:p>
        </p:txBody>
      </p:sp>
      <p:pic>
        <p:nvPicPr>
          <p:cNvPr id="4" name="Imagen 3">
            <a:extLst>
              <a:ext uri="{FF2B5EF4-FFF2-40B4-BE49-F238E27FC236}">
                <a16:creationId xmlns:a16="http://schemas.microsoft.com/office/drawing/2014/main" id="{8EDE16E4-32DD-F45B-6FA5-68B6316BBFEA}"/>
              </a:ext>
            </a:extLst>
          </p:cNvPr>
          <p:cNvPicPr>
            <a:picLocks noChangeAspect="1"/>
          </p:cNvPicPr>
          <p:nvPr/>
        </p:nvPicPr>
        <p:blipFill>
          <a:blip r:embed="rId5"/>
          <a:stretch>
            <a:fillRect/>
          </a:stretch>
        </p:blipFill>
        <p:spPr>
          <a:xfrm>
            <a:off x="6096000" y="1475873"/>
            <a:ext cx="4610100" cy="4800600"/>
          </a:xfrm>
          <a:prstGeom prst="rect">
            <a:avLst/>
          </a:prstGeom>
        </p:spPr>
      </p:pic>
    </p:spTree>
    <p:extLst>
      <p:ext uri="{BB962C8B-B14F-4D97-AF65-F5344CB8AC3E}">
        <p14:creationId xmlns:p14="http://schemas.microsoft.com/office/powerpoint/2010/main" val="1202324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DD1D7AA-059A-E798-337D-80D6FC76CA2B}"/>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5A87936D-B8B3-0B77-301E-E76B241769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063329DF-02FF-A320-6EBE-5A6C81D7D30F}"/>
              </a:ext>
            </a:extLst>
          </p:cNvPr>
          <p:cNvSpPr txBox="1">
            <a:spLocks/>
          </p:cNvSpPr>
          <p:nvPr/>
        </p:nvSpPr>
        <p:spPr>
          <a:xfrm>
            <a:off x="673861" y="1281640"/>
            <a:ext cx="3142975" cy="151087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2800" dirty="0">
                <a:solidFill>
                  <a:srgbClr val="2D438E"/>
                </a:solidFill>
                <a:latin typeface="Anton" pitchFamily="2" charset="0"/>
              </a:rPr>
              <a:t>Cantidad de</a:t>
            </a:r>
          </a:p>
          <a:p>
            <a:pPr algn="l"/>
            <a:r>
              <a:rPr lang="es-ES" sz="2800" dirty="0">
                <a:solidFill>
                  <a:srgbClr val="2D438E"/>
                </a:solidFill>
                <a:latin typeface="Anton" pitchFamily="2" charset="0"/>
              </a:rPr>
              <a:t> docente</a:t>
            </a:r>
          </a:p>
          <a:p>
            <a:pPr algn="l"/>
            <a:r>
              <a:rPr lang="es-ES" sz="2800" dirty="0">
                <a:solidFill>
                  <a:srgbClr val="2D438E"/>
                </a:solidFill>
                <a:latin typeface="Anton" pitchFamily="2" charset="0"/>
              </a:rPr>
              <a:t> por programa</a:t>
            </a:r>
            <a:endParaRPr lang="es-CO" sz="2800" dirty="0">
              <a:solidFill>
                <a:srgbClr val="2D438E"/>
              </a:solidFill>
              <a:latin typeface="Anton" pitchFamily="2" charset="0"/>
            </a:endParaRPr>
          </a:p>
        </p:txBody>
      </p:sp>
      <p:pic>
        <p:nvPicPr>
          <p:cNvPr id="18" name="Imagen 17">
            <a:extLst>
              <a:ext uri="{FF2B5EF4-FFF2-40B4-BE49-F238E27FC236}">
                <a16:creationId xmlns:a16="http://schemas.microsoft.com/office/drawing/2014/main" id="{2F09A11B-5BBC-9541-5539-2DB2476BE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52B0AC5B-55B1-9A21-1241-4736025547B6}"/>
              </a:ext>
            </a:extLst>
          </p:cNvPr>
          <p:cNvSpPr txBox="1">
            <a:spLocks/>
          </p:cNvSpPr>
          <p:nvPr/>
        </p:nvSpPr>
        <p:spPr>
          <a:xfrm>
            <a:off x="673862" y="3097131"/>
            <a:ext cx="2490252" cy="15108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CO" sz="2000" dirty="0">
                <a:latin typeface="Antonio" pitchFamily="2" charset="0"/>
                <a:cs typeface="Arial" panose="020B0604020202020204" pitchFamily="34" charset="0"/>
              </a:rPr>
              <a:t>Se verifica el uso de la IA en la practica docente de la mayoría de programas.</a:t>
            </a:r>
            <a:endParaRPr lang="es-ES" sz="2000" dirty="0">
              <a:latin typeface="Antonio" pitchFamily="2" charset="0"/>
              <a:cs typeface="Arial" panose="020B0604020202020204" pitchFamily="34" charset="0"/>
            </a:endParaRPr>
          </a:p>
        </p:txBody>
      </p:sp>
      <p:pic>
        <p:nvPicPr>
          <p:cNvPr id="6" name="Imagen 5">
            <a:extLst>
              <a:ext uri="{FF2B5EF4-FFF2-40B4-BE49-F238E27FC236}">
                <a16:creationId xmlns:a16="http://schemas.microsoft.com/office/drawing/2014/main" id="{FFC808E5-ADBE-4853-2B1A-14E28E6BE182}"/>
              </a:ext>
            </a:extLst>
          </p:cNvPr>
          <p:cNvPicPr>
            <a:picLocks noChangeAspect="1"/>
          </p:cNvPicPr>
          <p:nvPr/>
        </p:nvPicPr>
        <p:blipFill>
          <a:blip r:embed="rId6"/>
          <a:stretch>
            <a:fillRect/>
          </a:stretch>
        </p:blipFill>
        <p:spPr>
          <a:xfrm>
            <a:off x="2999522" y="1308681"/>
            <a:ext cx="9008963" cy="5307539"/>
          </a:xfrm>
          <a:prstGeom prst="rect">
            <a:avLst/>
          </a:prstGeom>
        </p:spPr>
      </p:pic>
    </p:spTree>
    <p:extLst>
      <p:ext uri="{BB962C8B-B14F-4D97-AF65-F5344CB8AC3E}">
        <p14:creationId xmlns:p14="http://schemas.microsoft.com/office/powerpoint/2010/main" val="398323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65CA3051-1265-3A98-30BF-7E1C6A68B367}"/>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9E5A0C56-AB05-5803-C39E-D3C665CD3B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CD630DBC-1656-9AD6-A920-DB71E372549F}"/>
              </a:ext>
            </a:extLst>
          </p:cNvPr>
          <p:cNvSpPr txBox="1">
            <a:spLocks/>
          </p:cNvSpPr>
          <p:nvPr/>
        </p:nvSpPr>
        <p:spPr>
          <a:xfrm>
            <a:off x="673861" y="1803197"/>
            <a:ext cx="3142975" cy="98932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2800" dirty="0">
                <a:solidFill>
                  <a:srgbClr val="2D438E"/>
                </a:solidFill>
                <a:latin typeface="Anton" pitchFamily="2" charset="0"/>
              </a:rPr>
              <a:t>Uso IA por </a:t>
            </a:r>
          </a:p>
          <a:p>
            <a:pPr algn="l"/>
            <a:r>
              <a:rPr lang="es-ES" sz="2800" dirty="0">
                <a:solidFill>
                  <a:srgbClr val="2D438E"/>
                </a:solidFill>
                <a:latin typeface="Anton" pitchFamily="2" charset="0"/>
              </a:rPr>
              <a:t>programa</a:t>
            </a:r>
            <a:endParaRPr lang="es-CO" sz="2800" dirty="0">
              <a:solidFill>
                <a:srgbClr val="2D438E"/>
              </a:solidFill>
              <a:latin typeface="Anton" pitchFamily="2" charset="0"/>
            </a:endParaRPr>
          </a:p>
        </p:txBody>
      </p:sp>
      <p:pic>
        <p:nvPicPr>
          <p:cNvPr id="18" name="Imagen 17">
            <a:extLst>
              <a:ext uri="{FF2B5EF4-FFF2-40B4-BE49-F238E27FC236}">
                <a16:creationId xmlns:a16="http://schemas.microsoft.com/office/drawing/2014/main" id="{DF9D0BC4-7B05-10C3-4652-927DF2C47C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5567063D-9DC0-A027-BB9B-4F2BF728D4B5}"/>
              </a:ext>
            </a:extLst>
          </p:cNvPr>
          <p:cNvSpPr txBox="1">
            <a:spLocks/>
          </p:cNvSpPr>
          <p:nvPr/>
        </p:nvSpPr>
        <p:spPr>
          <a:xfrm>
            <a:off x="673862" y="3097131"/>
            <a:ext cx="2215932" cy="15108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CO" sz="2000" dirty="0">
                <a:latin typeface="Antonio" pitchFamily="2" charset="0"/>
                <a:cs typeface="Arial" panose="020B0604020202020204" pitchFamily="34" charset="0"/>
              </a:rPr>
              <a:t>Se verifica el uso de la IA en la practica docente de la mayoría de programas.</a:t>
            </a:r>
            <a:endParaRPr lang="es-ES" sz="2000" dirty="0">
              <a:latin typeface="Antonio" pitchFamily="2" charset="0"/>
              <a:cs typeface="Arial" panose="020B0604020202020204" pitchFamily="34" charset="0"/>
            </a:endParaRPr>
          </a:p>
        </p:txBody>
      </p:sp>
      <p:pic>
        <p:nvPicPr>
          <p:cNvPr id="11" name="Imagen 10">
            <a:extLst>
              <a:ext uri="{FF2B5EF4-FFF2-40B4-BE49-F238E27FC236}">
                <a16:creationId xmlns:a16="http://schemas.microsoft.com/office/drawing/2014/main" id="{1D6F95CF-A1BB-53C4-269B-880F6FCCBA5F}"/>
              </a:ext>
            </a:extLst>
          </p:cNvPr>
          <p:cNvPicPr>
            <a:picLocks noChangeAspect="1"/>
          </p:cNvPicPr>
          <p:nvPr/>
        </p:nvPicPr>
        <p:blipFill>
          <a:blip r:embed="rId6"/>
          <a:stretch>
            <a:fillRect/>
          </a:stretch>
        </p:blipFill>
        <p:spPr>
          <a:xfrm>
            <a:off x="2889794" y="78122"/>
            <a:ext cx="8960849" cy="6121510"/>
          </a:xfrm>
          <a:prstGeom prst="rect">
            <a:avLst/>
          </a:prstGeom>
        </p:spPr>
      </p:pic>
    </p:spTree>
    <p:extLst>
      <p:ext uri="{BB962C8B-B14F-4D97-AF65-F5344CB8AC3E}">
        <p14:creationId xmlns:p14="http://schemas.microsoft.com/office/powerpoint/2010/main" val="3025891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27962B8-4E07-FE8F-F9CD-EF2FED69BEA4}"/>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30F68B49-C222-81FE-9599-923A2D07E7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10A50AA7-369B-F09F-3FEC-3708DFE964FF}"/>
              </a:ext>
            </a:extLst>
          </p:cNvPr>
          <p:cNvSpPr txBox="1">
            <a:spLocks/>
          </p:cNvSpPr>
          <p:nvPr/>
        </p:nvSpPr>
        <p:spPr>
          <a:xfrm>
            <a:off x="464457" y="1385214"/>
            <a:ext cx="2469243" cy="142173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dirty="0">
                <a:solidFill>
                  <a:srgbClr val="2D438E"/>
                </a:solidFill>
                <a:latin typeface="Anton" pitchFamily="2" charset="0"/>
              </a:rPr>
              <a:t>Tipos de IA reportados</a:t>
            </a:r>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7378E0BD-569E-607C-B0FA-6387864BB5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pic>
        <p:nvPicPr>
          <p:cNvPr id="4" name="Imagen 3">
            <a:extLst>
              <a:ext uri="{FF2B5EF4-FFF2-40B4-BE49-F238E27FC236}">
                <a16:creationId xmlns:a16="http://schemas.microsoft.com/office/drawing/2014/main" id="{08C1DCB3-51D2-AC76-FFBD-2E14DD067C57}"/>
              </a:ext>
            </a:extLst>
          </p:cNvPr>
          <p:cNvPicPr>
            <a:picLocks noChangeAspect="1"/>
          </p:cNvPicPr>
          <p:nvPr/>
        </p:nvPicPr>
        <p:blipFill>
          <a:blip r:embed="rId6"/>
          <a:srcRect t="12413" b="5372"/>
          <a:stretch/>
        </p:blipFill>
        <p:spPr>
          <a:xfrm>
            <a:off x="4811486" y="1385213"/>
            <a:ext cx="6016171" cy="4763294"/>
          </a:xfrm>
          <a:prstGeom prst="rect">
            <a:avLst/>
          </a:prstGeom>
        </p:spPr>
      </p:pic>
      <p:sp>
        <p:nvSpPr>
          <p:cNvPr id="5" name="Subtítulo 2">
            <a:extLst>
              <a:ext uri="{FF2B5EF4-FFF2-40B4-BE49-F238E27FC236}">
                <a16:creationId xmlns:a16="http://schemas.microsoft.com/office/drawing/2014/main" id="{1621C1EB-97B7-5F56-D6DC-BF417EE9C622}"/>
              </a:ext>
            </a:extLst>
          </p:cNvPr>
          <p:cNvSpPr txBox="1">
            <a:spLocks/>
          </p:cNvSpPr>
          <p:nvPr/>
        </p:nvSpPr>
        <p:spPr>
          <a:xfrm>
            <a:off x="673863" y="3097131"/>
            <a:ext cx="2969223" cy="1570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MX" sz="2000" dirty="0">
                <a:latin typeface="Antonio" pitchFamily="2" charset="0"/>
                <a:cs typeface="Arial" panose="020B0604020202020204" pitchFamily="34" charset="0"/>
              </a:rPr>
              <a:t>34.1 % de los docentes conoce </a:t>
            </a:r>
            <a:r>
              <a:rPr lang="es-MX" sz="2000" dirty="0" err="1">
                <a:latin typeface="Antonio" pitchFamily="2" charset="0"/>
                <a:cs typeface="Arial" panose="020B0604020202020204" pitchFamily="34" charset="0"/>
              </a:rPr>
              <a:t>ChatGPT</a:t>
            </a:r>
            <a:r>
              <a:rPr lang="es-MX" sz="2000" dirty="0">
                <a:latin typeface="Antonio" pitchFamily="2" charset="0"/>
                <a:cs typeface="Arial" panose="020B0604020202020204" pitchFamily="34" charset="0"/>
              </a:rPr>
              <a:t>, esto es una ventaja para profundizar en los cursos de formación</a:t>
            </a:r>
            <a:endParaRPr lang="es-ES" sz="2000" dirty="0">
              <a:latin typeface="Antonio" pitchFamily="2" charset="0"/>
              <a:cs typeface="Arial" panose="020B0604020202020204" pitchFamily="34" charset="0"/>
            </a:endParaRPr>
          </a:p>
        </p:txBody>
      </p:sp>
    </p:spTree>
    <p:extLst>
      <p:ext uri="{BB962C8B-B14F-4D97-AF65-F5344CB8AC3E}">
        <p14:creationId xmlns:p14="http://schemas.microsoft.com/office/powerpoint/2010/main" val="4246615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22E4F06-E902-13A6-3373-E065BF0726F8}"/>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B9E6EB02-8925-87C7-A3CA-5740A4185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30A76036-C913-E480-84A3-35AF5ECD66F4}"/>
              </a:ext>
            </a:extLst>
          </p:cNvPr>
          <p:cNvSpPr txBox="1">
            <a:spLocks/>
          </p:cNvSpPr>
          <p:nvPr/>
        </p:nvSpPr>
        <p:spPr>
          <a:xfrm>
            <a:off x="673862" y="1752494"/>
            <a:ext cx="2141909" cy="98932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ES" sz="4000" dirty="0">
                <a:solidFill>
                  <a:srgbClr val="2D438E"/>
                </a:solidFill>
                <a:latin typeface="Anton" pitchFamily="2" charset="0"/>
              </a:rPr>
              <a:t>Docentes </a:t>
            </a:r>
          </a:p>
          <a:p>
            <a:pPr algn="l">
              <a:lnSpc>
                <a:spcPct val="120000"/>
              </a:lnSpc>
            </a:pPr>
            <a:r>
              <a:rPr lang="es-ES" sz="4000" dirty="0">
                <a:solidFill>
                  <a:srgbClr val="2D438E"/>
                </a:solidFill>
                <a:latin typeface="Anton" pitchFamily="2" charset="0"/>
              </a:rPr>
              <a:t>por tipo de IA</a:t>
            </a:r>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1C3D6AA0-684F-48A3-3EB6-3B3DD105D9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5" name="Subtítulo 2">
            <a:extLst>
              <a:ext uri="{FF2B5EF4-FFF2-40B4-BE49-F238E27FC236}">
                <a16:creationId xmlns:a16="http://schemas.microsoft.com/office/drawing/2014/main" id="{217D3EB4-05D7-57FD-5AE4-0623249AF1B9}"/>
              </a:ext>
            </a:extLst>
          </p:cNvPr>
          <p:cNvSpPr txBox="1">
            <a:spLocks/>
          </p:cNvSpPr>
          <p:nvPr/>
        </p:nvSpPr>
        <p:spPr>
          <a:xfrm>
            <a:off x="673862" y="3097131"/>
            <a:ext cx="1822595" cy="18920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latin typeface="Antonio" pitchFamily="2" charset="0"/>
                <a:cs typeface="Arial" panose="020B0604020202020204" pitchFamily="34" charset="0"/>
              </a:rPr>
              <a:t>Existen </a:t>
            </a:r>
            <a:r>
              <a:rPr lang="es-MX" sz="1800" dirty="0" err="1">
                <a:latin typeface="Antonio" pitchFamily="2" charset="0"/>
                <a:cs typeface="Arial" panose="020B0604020202020204" pitchFamily="34" charset="0"/>
              </a:rPr>
              <a:t>IA’s</a:t>
            </a:r>
            <a:r>
              <a:rPr lang="es-MX" sz="1800" dirty="0">
                <a:latin typeface="Antonio" pitchFamily="2" charset="0"/>
                <a:cs typeface="Arial" panose="020B0604020202020204" pitchFamily="34" charset="0"/>
              </a:rPr>
              <a:t> utilizadas por un único docente que pueden ser de alta relevancia para la formación colectiva.</a:t>
            </a:r>
          </a:p>
        </p:txBody>
      </p:sp>
      <p:pic>
        <p:nvPicPr>
          <p:cNvPr id="4" name="Imagen 3">
            <a:extLst>
              <a:ext uri="{FF2B5EF4-FFF2-40B4-BE49-F238E27FC236}">
                <a16:creationId xmlns:a16="http://schemas.microsoft.com/office/drawing/2014/main" id="{E7953285-19B3-1B9C-2334-EE68F715ED25}"/>
              </a:ext>
            </a:extLst>
          </p:cNvPr>
          <p:cNvPicPr>
            <a:picLocks noChangeAspect="1"/>
          </p:cNvPicPr>
          <p:nvPr/>
        </p:nvPicPr>
        <p:blipFill>
          <a:blip r:embed="rId6"/>
          <a:stretch>
            <a:fillRect/>
          </a:stretch>
        </p:blipFill>
        <p:spPr>
          <a:xfrm>
            <a:off x="2779195" y="1318016"/>
            <a:ext cx="9245206" cy="5151762"/>
          </a:xfrm>
          <a:prstGeom prst="rect">
            <a:avLst/>
          </a:prstGeom>
        </p:spPr>
      </p:pic>
    </p:spTree>
    <p:extLst>
      <p:ext uri="{BB962C8B-B14F-4D97-AF65-F5344CB8AC3E}">
        <p14:creationId xmlns:p14="http://schemas.microsoft.com/office/powerpoint/2010/main" val="2508208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810E303-5E74-E566-B90D-6514F87CB450}"/>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055176C8-0C05-98A8-37D1-2700C0955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0F6B0049-617A-0859-EBA1-12E3EA5FC4A0}"/>
              </a:ext>
            </a:extLst>
          </p:cNvPr>
          <p:cNvSpPr txBox="1">
            <a:spLocks/>
          </p:cNvSpPr>
          <p:nvPr/>
        </p:nvSpPr>
        <p:spPr>
          <a:xfrm>
            <a:off x="673862" y="1752494"/>
            <a:ext cx="2867624" cy="98932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ES" sz="4000" dirty="0">
                <a:solidFill>
                  <a:srgbClr val="2D438E"/>
                </a:solidFill>
                <a:latin typeface="Anton" pitchFamily="2" charset="0"/>
              </a:rPr>
              <a:t>Asignaturas en las que usan IA</a:t>
            </a:r>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48306A73-2290-63DA-845B-55E73016B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E650E701-3543-110A-67F1-9943E5CA0D0E}"/>
              </a:ext>
            </a:extLst>
          </p:cNvPr>
          <p:cNvSpPr txBox="1">
            <a:spLocks/>
          </p:cNvSpPr>
          <p:nvPr/>
        </p:nvSpPr>
        <p:spPr>
          <a:xfrm>
            <a:off x="673862" y="3097131"/>
            <a:ext cx="2548309" cy="26571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MX" sz="1800" dirty="0">
                <a:latin typeface="Antonio" pitchFamily="2" charset="0"/>
                <a:cs typeface="Arial" panose="020B0604020202020204" pitchFamily="34" charset="0"/>
              </a:rPr>
              <a:t>Se verifica la implementación de la IA en la impartición de asignaturas tanto de componente básico como específico, independientemente del área del conocimiento</a:t>
            </a:r>
            <a:endParaRPr lang="es-ES" sz="1800" dirty="0">
              <a:latin typeface="Antonio" pitchFamily="2" charset="0"/>
              <a:cs typeface="Arial" panose="020B0604020202020204" pitchFamily="34" charset="0"/>
            </a:endParaRPr>
          </a:p>
        </p:txBody>
      </p:sp>
      <p:pic>
        <p:nvPicPr>
          <p:cNvPr id="2" name="Imagen 1">
            <a:extLst>
              <a:ext uri="{FF2B5EF4-FFF2-40B4-BE49-F238E27FC236}">
                <a16:creationId xmlns:a16="http://schemas.microsoft.com/office/drawing/2014/main" id="{14629BF9-3BFD-22E5-7E2E-DC0EE52CE4A4}"/>
              </a:ext>
            </a:extLst>
          </p:cNvPr>
          <p:cNvPicPr>
            <a:picLocks noChangeAspect="1"/>
          </p:cNvPicPr>
          <p:nvPr/>
        </p:nvPicPr>
        <p:blipFill>
          <a:blip r:embed="rId5"/>
          <a:stretch>
            <a:fillRect/>
          </a:stretch>
        </p:blipFill>
        <p:spPr>
          <a:xfrm>
            <a:off x="3950131" y="1525922"/>
            <a:ext cx="7458946" cy="4608178"/>
          </a:xfrm>
          <a:prstGeom prst="rect">
            <a:avLst/>
          </a:prstGeom>
        </p:spPr>
      </p:pic>
    </p:spTree>
    <p:extLst>
      <p:ext uri="{BB962C8B-B14F-4D97-AF65-F5344CB8AC3E}">
        <p14:creationId xmlns:p14="http://schemas.microsoft.com/office/powerpoint/2010/main" val="136824133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759</TotalTime>
  <Words>1010</Words>
  <Application>Microsoft Office PowerPoint</Application>
  <PresentationFormat>Panorámica</PresentationFormat>
  <Paragraphs>140</Paragraphs>
  <Slides>24</Slides>
  <Notes>18</Notes>
  <HiddenSlides>3</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24</vt:i4>
      </vt:variant>
    </vt:vector>
  </HeadingPairs>
  <TitlesOfParts>
    <vt:vector size="33" baseType="lpstr">
      <vt:lpstr>Anton</vt:lpstr>
      <vt:lpstr>Antonio</vt:lpstr>
      <vt:lpstr>Aptos</vt:lpstr>
      <vt:lpstr>Arial</vt:lpstr>
      <vt:lpstr>Calibri</vt:lpstr>
      <vt:lpstr>Calibri Light</vt:lpstr>
      <vt:lpstr>Consolas</vt:lpstr>
      <vt:lpstr>Google Sans</vt:lpstr>
      <vt:lpstr>Tema de Office</vt:lpstr>
      <vt:lpstr>Uso de la IA en la práctica docente </vt:lpstr>
      <vt:lpstr>INTRODUCCIÓN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XX</dc:title>
  <dc:creator>Duvan Peña Iriarte</dc:creator>
  <cp:lastModifiedBy>ANDREA CAROLINA MENDOZA ZABALETA</cp:lastModifiedBy>
  <cp:revision>52</cp:revision>
  <dcterms:created xsi:type="dcterms:W3CDTF">2025-01-15T15:44:09Z</dcterms:created>
  <dcterms:modified xsi:type="dcterms:W3CDTF">2025-05-29T18:56:10Z</dcterms:modified>
</cp:coreProperties>
</file>